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7.xml" ContentType="application/vnd.openxmlformats-officedocument.themeOverride+xml"/>
  <Override PartName="/ppt/notesSlides/notesSlide12.xml" ContentType="application/vnd.openxmlformats-officedocument.presentationml.notesSlide+xml"/>
  <Override PartName="/ppt/theme/themeOverride8.xml" ContentType="application/vnd.openxmlformats-officedocument.themeOverr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theme/themeOverride11.xml" ContentType="application/vnd.openxmlformats-officedocument.themeOverride+xml"/>
  <Override PartName="/ppt/notesSlides/notesSlide16.xml" ContentType="application/vnd.openxmlformats-officedocument.presentationml.notesSlide+xml"/>
  <Override PartName="/ppt/theme/themeOverride1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2"/>
  </p:notesMasterIdLst>
  <p:handoutMasterIdLst>
    <p:handoutMasterId r:id="rId53"/>
  </p:handoutMasterIdLst>
  <p:sldIdLst>
    <p:sldId id="2076138278" r:id="rId5"/>
    <p:sldId id="262" r:id="rId6"/>
    <p:sldId id="2147479591" r:id="rId7"/>
    <p:sldId id="2147479581" r:id="rId8"/>
    <p:sldId id="2147479588" r:id="rId9"/>
    <p:sldId id="2147479589" r:id="rId10"/>
    <p:sldId id="2147479585" r:id="rId11"/>
    <p:sldId id="2147479583" r:id="rId12"/>
    <p:sldId id="2147479586" r:id="rId13"/>
    <p:sldId id="2147479584" r:id="rId14"/>
    <p:sldId id="2147479582" r:id="rId15"/>
    <p:sldId id="2147479580" r:id="rId16"/>
    <p:sldId id="273" r:id="rId17"/>
    <p:sldId id="2147479569" r:id="rId18"/>
    <p:sldId id="2147479572" r:id="rId19"/>
    <p:sldId id="2147479576" r:id="rId20"/>
    <p:sldId id="2147479593" r:id="rId21"/>
    <p:sldId id="2147482407" r:id="rId22"/>
    <p:sldId id="2147482534" r:id="rId23"/>
    <p:sldId id="2147479594" r:id="rId24"/>
    <p:sldId id="2147482556" r:id="rId25"/>
    <p:sldId id="2147482531" r:id="rId26"/>
    <p:sldId id="2147483635" r:id="rId27"/>
    <p:sldId id="2147482533" r:id="rId28"/>
    <p:sldId id="2147482535" r:id="rId29"/>
    <p:sldId id="2147479568" r:id="rId30"/>
    <p:sldId id="2147479570" r:id="rId31"/>
    <p:sldId id="2147479573" r:id="rId32"/>
    <p:sldId id="2147479574" r:id="rId33"/>
    <p:sldId id="2147479577" r:id="rId34"/>
    <p:sldId id="2147479578" r:id="rId35"/>
    <p:sldId id="2147483626" r:id="rId36"/>
    <p:sldId id="2147482426" r:id="rId37"/>
    <p:sldId id="298" r:id="rId38"/>
    <p:sldId id="2147479930" r:id="rId39"/>
    <p:sldId id="270" r:id="rId40"/>
    <p:sldId id="2147479932" r:id="rId41"/>
    <p:sldId id="2147470421" r:id="rId42"/>
    <p:sldId id="2147470403" r:id="rId43"/>
    <p:sldId id="301" r:id="rId44"/>
    <p:sldId id="302" r:id="rId45"/>
    <p:sldId id="2147483632" r:id="rId46"/>
    <p:sldId id="261" r:id="rId47"/>
    <p:sldId id="2147483637" r:id="rId48"/>
    <p:sldId id="2147483638" r:id="rId49"/>
    <p:sldId id="2147483636" r:id="rId50"/>
    <p:sldId id="2147483639"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amp; Agenda" id="{6B6BFDAF-644F-425F-9EA0-8DEFB199EBC5}">
          <p14:sldIdLst>
            <p14:sldId id="2076138278"/>
            <p14:sldId id="262"/>
            <p14:sldId id="2147479591"/>
            <p14:sldId id="2147479581"/>
          </p14:sldIdLst>
        </p14:section>
        <p14:section name="Business Opportunity" id="{F02F3919-10E4-4EBC-9AD0-7851DD775BC4}">
          <p14:sldIdLst>
            <p14:sldId id="2147479588"/>
            <p14:sldId id="2147479589"/>
            <p14:sldId id="2147479585"/>
            <p14:sldId id="2147479583"/>
            <p14:sldId id="2147479586"/>
          </p14:sldIdLst>
        </p14:section>
        <p14:section name="Use Cases" id="{82F66D78-826E-4DB7-A877-4A71DB6E778F}">
          <p14:sldIdLst>
            <p14:sldId id="2147479584"/>
            <p14:sldId id="2147479582"/>
            <p14:sldId id="2147479580"/>
            <p14:sldId id="273"/>
            <p14:sldId id="2147479569"/>
            <p14:sldId id="2147479572"/>
            <p14:sldId id="2147479576"/>
          </p14:sldIdLst>
        </p14:section>
        <p14:section name="Run Business Envisioning Workshop" id="{6B571903-0D6A-4838-9923-28A08A3BC48F}">
          <p14:sldIdLst>
            <p14:sldId id="2147479593"/>
            <p14:sldId id="2147482407"/>
            <p14:sldId id="2147482534"/>
            <p14:sldId id="2147479594"/>
            <p14:sldId id="2147482556"/>
            <p14:sldId id="2147482531"/>
            <p14:sldId id="2147483635"/>
            <p14:sldId id="2147482533"/>
            <p14:sldId id="2147482535"/>
          </p14:sldIdLst>
        </p14:section>
        <p14:section name="Business Envisioning templates in action" id="{353D9015-67A6-45CD-8706-1C452B8F53AD}">
          <p14:sldIdLst>
            <p14:sldId id="2147479568"/>
            <p14:sldId id="2147479570"/>
            <p14:sldId id="2147479573"/>
            <p14:sldId id="2147479574"/>
            <p14:sldId id="2147479577"/>
            <p14:sldId id="2147479578"/>
          </p14:sldIdLst>
        </p14:section>
        <p14:section name="Use case prioritization" id="{1FB1BC3D-0F63-4852-97B2-5C2BDD85A976}">
          <p14:sldIdLst>
            <p14:sldId id="2147483626"/>
            <p14:sldId id="2147482426"/>
          </p14:sldIdLst>
        </p14:section>
        <p14:section name="Commercial considerations" id="{D5BBF234-5720-4FBB-AF68-08A6B5024703}">
          <p14:sldIdLst>
            <p14:sldId id="298"/>
            <p14:sldId id="2147479930"/>
            <p14:sldId id="270"/>
            <p14:sldId id="2147479932"/>
            <p14:sldId id="2147470421"/>
            <p14:sldId id="2147470403"/>
            <p14:sldId id="301"/>
            <p14:sldId id="302"/>
          </p14:sldIdLst>
        </p14:section>
        <p14:section name="Next steps &amp; resources" id="{B01504E7-BA9F-4BE7-B350-9F1EEBD9194F}">
          <p14:sldIdLst>
            <p14:sldId id="2147483632"/>
            <p14:sldId id="261"/>
            <p14:sldId id="2147483637"/>
          </p14:sldIdLst>
        </p14:section>
        <p14:section name="Appendix" id="{91A5C9E8-E5CA-409A-B072-5029C9C32A9B}">
          <p14:sldIdLst>
            <p14:sldId id="2147483638"/>
            <p14:sldId id="2147483636"/>
            <p14:sldId id="2147483639"/>
          </p14:sldIdLst>
        </p14:section>
      </p14:sectionLst>
    </p:ext>
    <p:ext uri="{EFAFB233-063F-42B5-8137-9DF3F51BA10A}">
      <p15:sldGuideLst xmlns:p15="http://schemas.microsoft.com/office/powerpoint/2012/main">
        <p15:guide id="3" pos="4224" userDrawn="1">
          <p15:clr>
            <a:srgbClr val="A4A3A4"/>
          </p15:clr>
        </p15:guide>
        <p15:guide id="4" orient="horz" pos="2856" userDrawn="1">
          <p15:clr>
            <a:srgbClr val="A4A3A4"/>
          </p15:clr>
        </p15:guide>
        <p15:guide id="5" pos="381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7D4D01-6983-C18F-255C-FFEDE993BED6}" name="Michael Glaros" initials="MG" userId="S::miglaros@microsoft.com::6c7c7eaa-a200-41d9-afc8-c5ab690718a9" providerId="AD"/>
  <p188:author id="{4D90A10A-09CB-4914-0605-5639F971F721}" name="Dan Sykes" initials="" userId="S::dasykes@microsoft.com::d1d17325-7b0d-4365-98b0-e3383943729c" providerId="AD"/>
  <p188:author id="{39228216-607F-1C8E-EF4F-BD143AB16D67}" name="Justin Royal (HE/HIM)" initials="J(" userId="S::justinroyal@microsoft.com::771955d6-aa42-43ad-af26-2e148796e8ee" providerId="AD"/>
  <p188:author id="{0B1A5732-456C-AE17-F5FB-D8CD1C68C39D}" name="Clarke, Molly (SLC-MRM)" initials="CM(M" userId="S::molly.clarke@mrm.com::19b4dac4-273b-4ad6-9022-66ddb6e3c7e9" providerId="AD"/>
  <p188:author id="{FE40FC52-FFC6-252A-5EB5-32B56A47E6FF}" name="Nelson, Kylie (SLC-MRM)" initials="NK(M" userId="S::kylie.nelson@mrm.com::a2628cae-fd19-4727-b6f2-69979a2977a2" providerId="AD"/>
  <p188:author id="{CA920388-0269-C9DF-9938-FE43C02B35D1}" name="Guest User" initials="GU" userId="S::urn:spo:anon#51030196cf600a5d30e545e9867994894720c9d7b033348d48cae92dd4d4193e::" providerId="AD"/>
  <p188:author id="{DA4E41B0-19B4-E618-B356-7503D54768CB}" name="Amy Huang (THE NW CLEARWATER GROUP LLC)" initials="AH(NCGL" userId="S::v-huangamy@microsoft.com::01207498-817d-4a4f-88fc-7577894f5818" providerId="AD"/>
  <p188:author id="{510B35B1-A8AF-52CD-4843-735928469438}" name="Jared Milam" initials="JM" userId="S::jared@cincodesign.com::8048a533-d058-4ef0-b322-d8abd7830ae0" providerId="AD"/>
  <p188:author id="{02B9CFDA-5AC2-D94F-9A99-8294C8180518}" name="Keast, Sakura (DET-MRM)" initials="K(" userId="S::sakura.keast@mrm.com::479d051b-4e31-499b-8112-28dd3bc68703" providerId="AD"/>
  <p188:author id="{725FFBEB-4EEC-78C6-4596-9BBEA0329262}" name="Jolene Weller" initials="JW" userId="S::v-joweller@microsoft.com::a015b946-7d9e-46b9-b24c-b14acfb55f86" providerId="AD"/>
  <p188:author id="{0336CAF6-05E6-F581-8BB3-D343C4004E97}" name="Amy Huang (THE NW CLEARWATER GROUP LLC)" initials="AL" userId="S::v-huangamy_microsoft.com#ext#@interpublic.onmicrosoft.com::5e3ae297-fa85-44ad-9943-50b26d1252c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38B"/>
    <a:srgbClr val="091F2C"/>
    <a:srgbClr val="225B62"/>
    <a:srgbClr val="463668"/>
    <a:srgbClr val="8661C5"/>
    <a:srgbClr val="49C5B1"/>
    <a:srgbClr val="FF5C39"/>
    <a:srgbClr val="FFFFFF"/>
    <a:srgbClr val="F4F3F5"/>
    <a:srgbClr val="0A20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8C389-0EC0-449C-99CD-A57D92FA7750}" v="19" dt="2024-07-29T21:49:46.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5" autoAdjust="0"/>
    <p:restoredTop sz="88485" autoAdjust="0"/>
  </p:normalViewPr>
  <p:slideViewPr>
    <p:cSldViewPr snapToGrid="0">
      <p:cViewPr varScale="1">
        <p:scale>
          <a:sx n="91" d="100"/>
          <a:sy n="91" d="100"/>
        </p:scale>
        <p:origin x="66" y="306"/>
      </p:cViewPr>
      <p:guideLst>
        <p:guide pos="4224"/>
        <p:guide orient="horz" pos="2856"/>
        <p:guide pos="381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lene Weller (Nielsen Vaughan LLC)" userId="a015b946-7d9e-46b9-b24c-b14acfb55f86" providerId="ADAL" clId="{5E88C389-0EC0-449C-99CD-A57D92FA7750}"/>
    <pc:docChg chg="undo custSel addSld delSld modSld addSection modSection">
      <pc:chgData name="Jolene Weller (Nielsen Vaughan LLC)" userId="a015b946-7d9e-46b9-b24c-b14acfb55f86" providerId="ADAL" clId="{5E88C389-0EC0-449C-99CD-A57D92FA7750}" dt="2024-08-12T21:38:02.664" v="3998" actId="13244"/>
      <pc:docMkLst>
        <pc:docMk/>
      </pc:docMkLst>
      <pc:sldChg chg="del">
        <pc:chgData name="Jolene Weller (Nielsen Vaughan LLC)" userId="a015b946-7d9e-46b9-b24c-b14acfb55f86" providerId="ADAL" clId="{5E88C389-0EC0-449C-99CD-A57D92FA7750}" dt="2024-07-18T23:00:29.996" v="79" actId="47"/>
        <pc:sldMkLst>
          <pc:docMk/>
          <pc:sldMk cId="2222906213" sldId="258"/>
        </pc:sldMkLst>
      </pc:sldChg>
      <pc:sldChg chg="modSp mod modNotesTx">
        <pc:chgData name="Jolene Weller (Nielsen Vaughan LLC)" userId="a015b946-7d9e-46b9-b24c-b14acfb55f86" providerId="ADAL" clId="{5E88C389-0EC0-449C-99CD-A57D92FA7750}" dt="2024-07-19T18:30:14.584" v="281" actId="962"/>
        <pc:sldMkLst>
          <pc:docMk/>
          <pc:sldMk cId="1545400310" sldId="261"/>
        </pc:sldMkLst>
        <pc:grpChg chg="mod">
          <ac:chgData name="Jolene Weller (Nielsen Vaughan LLC)" userId="a015b946-7d9e-46b9-b24c-b14acfb55f86" providerId="ADAL" clId="{5E88C389-0EC0-449C-99CD-A57D92FA7750}" dt="2024-07-19T18:28:47.391" v="274" actId="962"/>
          <ac:grpSpMkLst>
            <pc:docMk/>
            <pc:sldMk cId="1545400310" sldId="261"/>
            <ac:grpSpMk id="28" creationId="{C310D848-0728-6928-FF5A-D40AD536F409}"/>
          </ac:grpSpMkLst>
        </pc:grpChg>
        <pc:grpChg chg="mod">
          <ac:chgData name="Jolene Weller (Nielsen Vaughan LLC)" userId="a015b946-7d9e-46b9-b24c-b14acfb55f86" providerId="ADAL" clId="{5E88C389-0EC0-449C-99CD-A57D92FA7750}" dt="2024-07-19T18:30:04.133" v="275" actId="962"/>
          <ac:grpSpMkLst>
            <pc:docMk/>
            <pc:sldMk cId="1545400310" sldId="261"/>
            <ac:grpSpMk id="34" creationId="{E3991380-38A3-AB7E-1E48-7AE149DF76AF}"/>
          </ac:grpSpMkLst>
        </pc:grpChg>
        <pc:grpChg chg="mod">
          <ac:chgData name="Jolene Weller (Nielsen Vaughan LLC)" userId="a015b946-7d9e-46b9-b24c-b14acfb55f86" providerId="ADAL" clId="{5E88C389-0EC0-449C-99CD-A57D92FA7750}" dt="2024-07-19T18:30:05.768" v="276" actId="962"/>
          <ac:grpSpMkLst>
            <pc:docMk/>
            <pc:sldMk cId="1545400310" sldId="261"/>
            <ac:grpSpMk id="43" creationId="{E9A25C56-62DD-7D41-BEB3-2DEC0EE4DEE3}"/>
          </ac:grpSpMkLst>
        </pc:grpChg>
        <pc:grpChg chg="mod">
          <ac:chgData name="Jolene Weller (Nielsen Vaughan LLC)" userId="a015b946-7d9e-46b9-b24c-b14acfb55f86" providerId="ADAL" clId="{5E88C389-0EC0-449C-99CD-A57D92FA7750}" dt="2024-07-19T18:30:07.415" v="277" actId="962"/>
          <ac:grpSpMkLst>
            <pc:docMk/>
            <pc:sldMk cId="1545400310" sldId="261"/>
            <ac:grpSpMk id="80" creationId="{DE3B2D29-0D76-214E-0B05-9EA80A4EA501}"/>
          </ac:grpSpMkLst>
        </pc:grpChg>
        <pc:grpChg chg="mod">
          <ac:chgData name="Jolene Weller (Nielsen Vaughan LLC)" userId="a015b946-7d9e-46b9-b24c-b14acfb55f86" providerId="ADAL" clId="{5E88C389-0EC0-449C-99CD-A57D92FA7750}" dt="2024-07-19T18:30:08.932" v="278" actId="962"/>
          <ac:grpSpMkLst>
            <pc:docMk/>
            <pc:sldMk cId="1545400310" sldId="261"/>
            <ac:grpSpMk id="100" creationId="{DFF8500A-C3A7-A2E8-3370-9255321889F9}"/>
          </ac:grpSpMkLst>
        </pc:grpChg>
        <pc:grpChg chg="mod">
          <ac:chgData name="Jolene Weller (Nielsen Vaughan LLC)" userId="a015b946-7d9e-46b9-b24c-b14acfb55f86" providerId="ADAL" clId="{5E88C389-0EC0-449C-99CD-A57D92FA7750}" dt="2024-07-19T18:30:10.488" v="279" actId="962"/>
          <ac:grpSpMkLst>
            <pc:docMk/>
            <pc:sldMk cId="1545400310" sldId="261"/>
            <ac:grpSpMk id="114" creationId="{1BFC380C-313B-CC7B-89A3-477B0BA77500}"/>
          </ac:grpSpMkLst>
        </pc:grpChg>
        <pc:grpChg chg="mod">
          <ac:chgData name="Jolene Weller (Nielsen Vaughan LLC)" userId="a015b946-7d9e-46b9-b24c-b14acfb55f86" providerId="ADAL" clId="{5E88C389-0EC0-449C-99CD-A57D92FA7750}" dt="2024-07-19T18:30:12.548" v="280" actId="962"/>
          <ac:grpSpMkLst>
            <pc:docMk/>
            <pc:sldMk cId="1545400310" sldId="261"/>
            <ac:grpSpMk id="120" creationId="{F76FB015-84F9-F5A7-FA2F-2BFA449DCC7A}"/>
          </ac:grpSpMkLst>
        </pc:grpChg>
        <pc:grpChg chg="mod">
          <ac:chgData name="Jolene Weller (Nielsen Vaughan LLC)" userId="a015b946-7d9e-46b9-b24c-b14acfb55f86" providerId="ADAL" clId="{5E88C389-0EC0-449C-99CD-A57D92FA7750}" dt="2024-07-19T18:30:14.584" v="281" actId="962"/>
          <ac:grpSpMkLst>
            <pc:docMk/>
            <pc:sldMk cId="1545400310" sldId="261"/>
            <ac:grpSpMk id="127" creationId="{F58B9E33-70A9-55F1-A8DD-42FEDD7BED62}"/>
          </ac:grpSpMkLst>
        </pc:grpChg>
      </pc:sldChg>
      <pc:sldChg chg="modSp modNotesTx">
        <pc:chgData name="Jolene Weller (Nielsen Vaughan LLC)" userId="a015b946-7d9e-46b9-b24c-b14acfb55f86" providerId="ADAL" clId="{5E88C389-0EC0-449C-99CD-A57D92FA7750}" dt="2024-07-29T21:48:01.463" v="3591" actId="962"/>
        <pc:sldMkLst>
          <pc:docMk/>
          <pc:sldMk cId="804419410" sldId="262"/>
        </pc:sldMkLst>
        <pc:picChg chg="mod">
          <ac:chgData name="Jolene Weller (Nielsen Vaughan LLC)" userId="a015b946-7d9e-46b9-b24c-b14acfb55f86" providerId="ADAL" clId="{5E88C389-0EC0-449C-99CD-A57D92FA7750}" dt="2024-07-29T21:48:01.463" v="3591" actId="962"/>
          <ac:picMkLst>
            <pc:docMk/>
            <pc:sldMk cId="804419410" sldId="262"/>
            <ac:picMk id="1026" creationId="{0B033E35-6821-BE48-B3AB-CA59D124F88E}"/>
          </ac:picMkLst>
        </pc:picChg>
      </pc:sldChg>
      <pc:sldChg chg="del modNotesTx">
        <pc:chgData name="Jolene Weller (Nielsen Vaughan LLC)" userId="a015b946-7d9e-46b9-b24c-b14acfb55f86" providerId="ADAL" clId="{5E88C389-0EC0-449C-99CD-A57D92FA7750}" dt="2024-07-18T23:02:53.749" v="87" actId="47"/>
        <pc:sldMkLst>
          <pc:docMk/>
          <pc:sldMk cId="3796340119" sldId="265"/>
        </pc:sldMkLst>
      </pc:sldChg>
      <pc:sldChg chg="modSp mod modNotesTx">
        <pc:chgData name="Jolene Weller (Nielsen Vaughan LLC)" userId="a015b946-7d9e-46b9-b24c-b14acfb55f86" providerId="ADAL" clId="{5E88C389-0EC0-449C-99CD-A57D92FA7750}" dt="2024-07-29T21:11:54.552" v="3031" actId="962"/>
        <pc:sldMkLst>
          <pc:docMk/>
          <pc:sldMk cId="2667438609" sldId="270"/>
        </pc:sldMkLst>
        <pc:spChg chg="mod">
          <ac:chgData name="Jolene Weller (Nielsen Vaughan LLC)" userId="a015b946-7d9e-46b9-b24c-b14acfb55f86" providerId="ADAL" clId="{5E88C389-0EC0-449C-99CD-A57D92FA7750}" dt="2024-07-19T18:26:55.542" v="240" actId="962"/>
          <ac:spMkLst>
            <pc:docMk/>
            <pc:sldMk cId="2667438609" sldId="270"/>
            <ac:spMk id="3" creationId="{E4D75B3E-AAE8-B2FF-8DD5-B852339DAE17}"/>
          </ac:spMkLst>
        </pc:spChg>
        <pc:spChg chg="mod ord">
          <ac:chgData name="Jolene Weller (Nielsen Vaughan LLC)" userId="a015b946-7d9e-46b9-b24c-b14acfb55f86" providerId="ADAL" clId="{5E88C389-0EC0-449C-99CD-A57D92FA7750}" dt="2024-07-29T21:11:54.552" v="3031" actId="962"/>
          <ac:spMkLst>
            <pc:docMk/>
            <pc:sldMk cId="2667438609" sldId="270"/>
            <ac:spMk id="13" creationId="{620B636A-C6BF-4C76-0928-9F9DDC188388}"/>
          </ac:spMkLst>
        </pc:spChg>
        <pc:spChg chg="mod ord">
          <ac:chgData name="Jolene Weller (Nielsen Vaughan LLC)" userId="a015b946-7d9e-46b9-b24c-b14acfb55f86" providerId="ADAL" clId="{5E88C389-0EC0-449C-99CD-A57D92FA7750}" dt="2024-07-29T21:08:51.638" v="2977"/>
          <ac:spMkLst>
            <pc:docMk/>
            <pc:sldMk cId="2667438609" sldId="270"/>
            <ac:spMk id="14" creationId="{4A29F97C-4E22-4A84-3A78-3BF46C1BD8D8}"/>
          </ac:spMkLst>
        </pc:spChg>
        <pc:spChg chg="mod ord">
          <ac:chgData name="Jolene Weller (Nielsen Vaughan LLC)" userId="a015b946-7d9e-46b9-b24c-b14acfb55f86" providerId="ADAL" clId="{5E88C389-0EC0-449C-99CD-A57D92FA7750}" dt="2024-07-29T21:09:11.041" v="2985"/>
          <ac:spMkLst>
            <pc:docMk/>
            <pc:sldMk cId="2667438609" sldId="270"/>
            <ac:spMk id="15" creationId="{88DBF3DB-FD61-B291-9347-BA05A03D7100}"/>
          </ac:spMkLst>
        </pc:spChg>
        <pc:spChg chg="mod ord">
          <ac:chgData name="Jolene Weller (Nielsen Vaughan LLC)" userId="a015b946-7d9e-46b9-b24c-b14acfb55f86" providerId="ADAL" clId="{5E88C389-0EC0-449C-99CD-A57D92FA7750}" dt="2024-07-29T21:09:52.338" v="3008"/>
          <ac:spMkLst>
            <pc:docMk/>
            <pc:sldMk cId="2667438609" sldId="270"/>
            <ac:spMk id="16" creationId="{C5D1AF00-671B-EB2D-B7D5-FB15361544F8}"/>
          </ac:spMkLst>
        </pc:spChg>
        <pc:spChg chg="mod">
          <ac:chgData name="Jolene Weller (Nielsen Vaughan LLC)" userId="a015b946-7d9e-46b9-b24c-b14acfb55f86" providerId="ADAL" clId="{5E88C389-0EC0-449C-99CD-A57D92FA7750}" dt="2024-07-29T21:10:32.981" v="3018"/>
          <ac:spMkLst>
            <pc:docMk/>
            <pc:sldMk cId="2667438609" sldId="270"/>
            <ac:spMk id="36" creationId="{6DC14C46-F8CE-6387-48BA-01F4F85E4084}"/>
          </ac:spMkLst>
        </pc:spChg>
        <pc:spChg chg="mod">
          <ac:chgData name="Jolene Weller (Nielsen Vaughan LLC)" userId="a015b946-7d9e-46b9-b24c-b14acfb55f86" providerId="ADAL" clId="{5E88C389-0EC0-449C-99CD-A57D92FA7750}" dt="2024-07-19T18:26:57.851" v="241" actId="962"/>
          <ac:spMkLst>
            <pc:docMk/>
            <pc:sldMk cId="2667438609" sldId="270"/>
            <ac:spMk id="43" creationId="{9C2E0F47-018C-2321-1FAE-B7F1D648D986}"/>
          </ac:spMkLst>
        </pc:spChg>
        <pc:spChg chg="mod">
          <ac:chgData name="Jolene Weller (Nielsen Vaughan LLC)" userId="a015b946-7d9e-46b9-b24c-b14acfb55f86" providerId="ADAL" clId="{5E88C389-0EC0-449C-99CD-A57D92FA7750}" dt="2024-07-19T18:27:01.345" v="243" actId="962"/>
          <ac:spMkLst>
            <pc:docMk/>
            <pc:sldMk cId="2667438609" sldId="270"/>
            <ac:spMk id="52" creationId="{87BEAB7D-E9BC-FE28-1319-B2C952DB405D}"/>
          </ac:spMkLst>
        </pc:spChg>
        <pc:spChg chg="mod">
          <ac:chgData name="Jolene Weller (Nielsen Vaughan LLC)" userId="a015b946-7d9e-46b9-b24c-b14acfb55f86" providerId="ADAL" clId="{5E88C389-0EC0-449C-99CD-A57D92FA7750}" dt="2024-07-19T18:26:59.537" v="242" actId="962"/>
          <ac:spMkLst>
            <pc:docMk/>
            <pc:sldMk cId="2667438609" sldId="270"/>
            <ac:spMk id="53" creationId="{AD259A36-963C-9174-A5C2-D4C0C0B32C64}"/>
          </ac:spMkLst>
        </pc:spChg>
        <pc:spChg chg="ord">
          <ac:chgData name="Jolene Weller (Nielsen Vaughan LLC)" userId="a015b946-7d9e-46b9-b24c-b14acfb55f86" providerId="ADAL" clId="{5E88C389-0EC0-449C-99CD-A57D92FA7750}" dt="2024-07-29T21:08:21.311" v="2953"/>
          <ac:spMkLst>
            <pc:docMk/>
            <pc:sldMk cId="2667438609" sldId="270"/>
            <ac:spMk id="61" creationId="{15F2C590-1666-68CF-5B6C-6C95446E6638}"/>
          </ac:spMkLst>
        </pc:spChg>
        <pc:spChg chg="ord">
          <ac:chgData name="Jolene Weller (Nielsen Vaughan LLC)" userId="a015b946-7d9e-46b9-b24c-b14acfb55f86" providerId="ADAL" clId="{5E88C389-0EC0-449C-99CD-A57D92FA7750}" dt="2024-07-29T21:09:30.808" v="3001"/>
          <ac:spMkLst>
            <pc:docMk/>
            <pc:sldMk cId="2667438609" sldId="270"/>
            <ac:spMk id="62" creationId="{7DE573A1-811E-8B42-B938-0691CABC5B69}"/>
          </ac:spMkLst>
        </pc:spChg>
        <pc:spChg chg="ord">
          <ac:chgData name="Jolene Weller (Nielsen Vaughan LLC)" userId="a015b946-7d9e-46b9-b24c-b14acfb55f86" providerId="ADAL" clId="{5E88C389-0EC0-449C-99CD-A57D92FA7750}" dt="2024-07-29T21:10:21.075" v="3017"/>
          <ac:spMkLst>
            <pc:docMk/>
            <pc:sldMk cId="2667438609" sldId="270"/>
            <ac:spMk id="63" creationId="{C663BAED-9D9F-AB14-0838-206289ADA26A}"/>
          </ac:spMkLst>
        </pc:spChg>
        <pc:picChg chg="ord">
          <ac:chgData name="Jolene Weller (Nielsen Vaughan LLC)" userId="a015b946-7d9e-46b9-b24c-b14acfb55f86" providerId="ADAL" clId="{5E88C389-0EC0-449C-99CD-A57D92FA7750}" dt="2024-07-29T21:08:43.253" v="2966"/>
          <ac:picMkLst>
            <pc:docMk/>
            <pc:sldMk cId="2667438609" sldId="270"/>
            <ac:picMk id="18" creationId="{8D56BBA2-E6F6-DF7F-302F-438C3EB89094}"/>
          </ac:picMkLst>
        </pc:picChg>
        <pc:picChg chg="ord">
          <ac:chgData name="Jolene Weller (Nielsen Vaughan LLC)" userId="a015b946-7d9e-46b9-b24c-b14acfb55f86" providerId="ADAL" clId="{5E88C389-0EC0-449C-99CD-A57D92FA7750}" dt="2024-07-29T21:10:00.898" v="3014"/>
          <ac:picMkLst>
            <pc:docMk/>
            <pc:sldMk cId="2667438609" sldId="270"/>
            <ac:picMk id="19" creationId="{2E64C8E1-799B-D81F-78E6-7C00212BF1F4}"/>
          </ac:picMkLst>
        </pc:picChg>
        <pc:picChg chg="ord">
          <ac:chgData name="Jolene Weller (Nielsen Vaughan LLC)" userId="a015b946-7d9e-46b9-b24c-b14acfb55f86" providerId="ADAL" clId="{5E88C389-0EC0-449C-99CD-A57D92FA7750}" dt="2024-07-29T21:09:42.493" v="3002"/>
          <ac:picMkLst>
            <pc:docMk/>
            <pc:sldMk cId="2667438609" sldId="270"/>
            <ac:picMk id="20" creationId="{7AB67511-2357-1F31-460E-5FCAF204D860}"/>
          </ac:picMkLst>
        </pc:picChg>
        <pc:cxnChg chg="mod">
          <ac:chgData name="Jolene Weller (Nielsen Vaughan LLC)" userId="a015b946-7d9e-46b9-b24c-b14acfb55f86" providerId="ADAL" clId="{5E88C389-0EC0-449C-99CD-A57D92FA7750}" dt="2024-07-19T18:27:21.662" v="245" actId="962"/>
          <ac:cxnSpMkLst>
            <pc:docMk/>
            <pc:sldMk cId="2667438609" sldId="270"/>
            <ac:cxnSpMk id="6" creationId="{1DEDE42A-6468-13F9-EEC7-28B015204AA7}"/>
          </ac:cxnSpMkLst>
        </pc:cxnChg>
        <pc:cxnChg chg="mod">
          <ac:chgData name="Jolene Weller (Nielsen Vaughan LLC)" userId="a015b946-7d9e-46b9-b24c-b14acfb55f86" providerId="ADAL" clId="{5E88C389-0EC0-449C-99CD-A57D92FA7750}" dt="2024-07-19T18:27:25.098" v="246" actId="962"/>
          <ac:cxnSpMkLst>
            <pc:docMk/>
            <pc:sldMk cId="2667438609" sldId="270"/>
            <ac:cxnSpMk id="42" creationId="{AD6B0730-AD27-7CA1-A05D-6ED4A0F2F1F1}"/>
          </ac:cxnSpMkLst>
        </pc:cxnChg>
        <pc:cxnChg chg="mod">
          <ac:chgData name="Jolene Weller (Nielsen Vaughan LLC)" userId="a015b946-7d9e-46b9-b24c-b14acfb55f86" providerId="ADAL" clId="{5E88C389-0EC0-449C-99CD-A57D92FA7750}" dt="2024-07-19T18:27:17.102" v="244" actId="962"/>
          <ac:cxnSpMkLst>
            <pc:docMk/>
            <pc:sldMk cId="2667438609" sldId="270"/>
            <ac:cxnSpMk id="49" creationId="{50396358-2C08-8A97-591E-5079E84C30BC}"/>
          </ac:cxnSpMkLst>
        </pc:cxnChg>
      </pc:sldChg>
      <pc:sldChg chg="modSp mod modNotesTx">
        <pc:chgData name="Jolene Weller (Nielsen Vaughan LLC)" userId="a015b946-7d9e-46b9-b24c-b14acfb55f86" providerId="ADAL" clId="{5E88C389-0EC0-449C-99CD-A57D92FA7750}" dt="2024-07-29T21:49:46.705" v="3637" actId="962"/>
        <pc:sldMkLst>
          <pc:docMk/>
          <pc:sldMk cId="1493954157" sldId="273"/>
        </pc:sldMkLst>
        <pc:spChg chg="ord">
          <ac:chgData name="Jolene Weller (Nielsen Vaughan LLC)" userId="a015b946-7d9e-46b9-b24c-b14acfb55f86" providerId="ADAL" clId="{5E88C389-0EC0-449C-99CD-A57D92FA7750}" dt="2024-07-29T19:46:22.452" v="767"/>
          <ac:spMkLst>
            <pc:docMk/>
            <pc:sldMk cId="1493954157" sldId="273"/>
            <ac:spMk id="13" creationId="{29497135-A311-6490-2924-94B6B3E94194}"/>
          </ac:spMkLst>
        </pc:spChg>
        <pc:spChg chg="ord">
          <ac:chgData name="Jolene Weller (Nielsen Vaughan LLC)" userId="a015b946-7d9e-46b9-b24c-b14acfb55f86" providerId="ADAL" clId="{5E88C389-0EC0-449C-99CD-A57D92FA7750}" dt="2024-07-29T19:46:39.126" v="768"/>
          <ac:spMkLst>
            <pc:docMk/>
            <pc:sldMk cId="1493954157" sldId="273"/>
            <ac:spMk id="18" creationId="{9E71CE1D-DFD6-0583-0B08-A0BE1DFC0053}"/>
          </ac:spMkLst>
        </pc:spChg>
        <pc:spChg chg="ord">
          <ac:chgData name="Jolene Weller (Nielsen Vaughan LLC)" userId="a015b946-7d9e-46b9-b24c-b14acfb55f86" providerId="ADAL" clId="{5E88C389-0EC0-449C-99CD-A57D92FA7750}" dt="2024-07-29T19:46:55.243" v="769"/>
          <ac:spMkLst>
            <pc:docMk/>
            <pc:sldMk cId="1493954157" sldId="273"/>
            <ac:spMk id="28" creationId="{86362F75-F69C-3EC1-635F-2E07846248D6}"/>
          </ac:spMkLst>
        </pc:spChg>
        <pc:spChg chg="mod">
          <ac:chgData name="Jolene Weller (Nielsen Vaughan LLC)" userId="a015b946-7d9e-46b9-b24c-b14acfb55f86" providerId="ADAL" clId="{5E88C389-0EC0-449C-99CD-A57D92FA7750}" dt="2024-07-18T23:17:58.472" v="181" actId="962"/>
          <ac:spMkLst>
            <pc:docMk/>
            <pc:sldMk cId="1493954157" sldId="273"/>
            <ac:spMk id="43" creationId="{8F825407-4246-19E3-70B4-8F6D2126C974}"/>
          </ac:spMkLst>
        </pc:spChg>
        <pc:spChg chg="ord">
          <ac:chgData name="Jolene Weller (Nielsen Vaughan LLC)" userId="a015b946-7d9e-46b9-b24c-b14acfb55f86" providerId="ADAL" clId="{5E88C389-0EC0-449C-99CD-A57D92FA7750}" dt="2024-07-29T19:46:14.698" v="765"/>
          <ac:spMkLst>
            <pc:docMk/>
            <pc:sldMk cId="1493954157" sldId="273"/>
            <ac:spMk id="56" creationId="{06C1D3AF-071B-F7D9-9838-04AE1253D73A}"/>
          </ac:spMkLst>
        </pc:spChg>
        <pc:grpChg chg="mod">
          <ac:chgData name="Jolene Weller (Nielsen Vaughan LLC)" userId="a015b946-7d9e-46b9-b24c-b14acfb55f86" providerId="ADAL" clId="{5E88C389-0EC0-449C-99CD-A57D92FA7750}" dt="2024-07-18T23:18:00.905" v="182" actId="962"/>
          <ac:grpSpMkLst>
            <pc:docMk/>
            <pc:sldMk cId="1493954157" sldId="273"/>
            <ac:grpSpMk id="64" creationId="{E2308B90-67C6-91FC-B314-D4D5A7845F25}"/>
          </ac:grpSpMkLst>
        </pc:grpChg>
        <pc:picChg chg="mod">
          <ac:chgData name="Jolene Weller (Nielsen Vaughan LLC)" userId="a015b946-7d9e-46b9-b24c-b14acfb55f86" providerId="ADAL" clId="{5E88C389-0EC0-449C-99CD-A57D92FA7750}" dt="2024-07-29T21:49:46.705" v="3637" actId="962"/>
          <ac:picMkLst>
            <pc:docMk/>
            <pc:sldMk cId="1493954157" sldId="273"/>
            <ac:picMk id="4" creationId="{FF35506A-6F6A-A3F3-FA75-3EA94942DFF5}"/>
          </ac:picMkLst>
        </pc:picChg>
        <pc:picChg chg="mod">
          <ac:chgData name="Jolene Weller (Nielsen Vaughan LLC)" userId="a015b946-7d9e-46b9-b24c-b14acfb55f86" providerId="ADAL" clId="{5E88C389-0EC0-449C-99CD-A57D92FA7750}" dt="2024-07-18T23:17:45.192" v="178" actId="962"/>
          <ac:picMkLst>
            <pc:docMk/>
            <pc:sldMk cId="1493954157" sldId="273"/>
            <ac:picMk id="55" creationId="{52CA51C4-8895-F991-B19E-0409BE634630}"/>
          </ac:picMkLst>
        </pc:picChg>
      </pc:sldChg>
      <pc:sldChg chg="del modNotesTx">
        <pc:chgData name="Jolene Weller (Nielsen Vaughan LLC)" userId="a015b946-7d9e-46b9-b24c-b14acfb55f86" providerId="ADAL" clId="{5E88C389-0EC0-449C-99CD-A57D92FA7750}" dt="2024-07-18T22:50:38.287" v="2" actId="47"/>
        <pc:sldMkLst>
          <pc:docMk/>
          <pc:sldMk cId="1191594916" sldId="275"/>
        </pc:sldMkLst>
      </pc:sldChg>
      <pc:sldChg chg="modSp mod modNotesTx">
        <pc:chgData name="Jolene Weller (Nielsen Vaughan LLC)" userId="a015b946-7d9e-46b9-b24c-b14acfb55f86" providerId="ADAL" clId="{5E88C389-0EC0-449C-99CD-A57D92FA7750}" dt="2024-07-18T23:21:52.872" v="231" actId="962"/>
        <pc:sldMkLst>
          <pc:docMk/>
          <pc:sldMk cId="4063493360" sldId="298"/>
        </pc:sldMkLst>
        <pc:spChg chg="mod">
          <ac:chgData name="Jolene Weller (Nielsen Vaughan LLC)" userId="a015b946-7d9e-46b9-b24c-b14acfb55f86" providerId="ADAL" clId="{5E88C389-0EC0-449C-99CD-A57D92FA7750}" dt="2024-07-18T23:21:30.748" v="230" actId="962"/>
          <ac:spMkLst>
            <pc:docMk/>
            <pc:sldMk cId="4063493360" sldId="298"/>
            <ac:spMk id="23" creationId="{71DE2224-4986-0198-0150-AA3DBFBF80CE}"/>
          </ac:spMkLst>
        </pc:spChg>
        <pc:spChg chg="mod">
          <ac:chgData name="Jolene Weller (Nielsen Vaughan LLC)" userId="a015b946-7d9e-46b9-b24c-b14acfb55f86" providerId="ADAL" clId="{5E88C389-0EC0-449C-99CD-A57D92FA7750}" dt="2024-07-18T23:21:24.966" v="229" actId="962"/>
          <ac:spMkLst>
            <pc:docMk/>
            <pc:sldMk cId="4063493360" sldId="298"/>
            <ac:spMk id="41" creationId="{D4ED365A-C03C-5CC3-F785-3B357BB80548}"/>
          </ac:spMkLst>
        </pc:spChg>
        <pc:grpChg chg="mod">
          <ac:chgData name="Jolene Weller (Nielsen Vaughan LLC)" userId="a015b946-7d9e-46b9-b24c-b14acfb55f86" providerId="ADAL" clId="{5E88C389-0EC0-449C-99CD-A57D92FA7750}" dt="2024-07-18T23:21:52.872" v="231" actId="962"/>
          <ac:grpSpMkLst>
            <pc:docMk/>
            <pc:sldMk cId="4063493360" sldId="298"/>
            <ac:grpSpMk id="64" creationId="{94026C6A-C092-6B6C-79C1-FCEDBCF905C0}"/>
          </ac:grpSpMkLst>
        </pc:grpChg>
        <pc:picChg chg="mod">
          <ac:chgData name="Jolene Weller (Nielsen Vaughan LLC)" userId="a015b946-7d9e-46b9-b24c-b14acfb55f86" providerId="ADAL" clId="{5E88C389-0EC0-449C-99CD-A57D92FA7750}" dt="2024-07-18T23:21:19.706" v="228" actId="962"/>
          <ac:picMkLst>
            <pc:docMk/>
            <pc:sldMk cId="4063493360" sldId="298"/>
            <ac:picMk id="63" creationId="{A32F5998-5374-CB5E-F64F-428787768561}"/>
          </ac:picMkLst>
        </pc:picChg>
      </pc:sldChg>
      <pc:sldChg chg="modSp mod modNotesTx">
        <pc:chgData name="Jolene Weller (Nielsen Vaughan LLC)" userId="a015b946-7d9e-46b9-b24c-b14acfb55f86" providerId="ADAL" clId="{5E88C389-0EC0-449C-99CD-A57D92FA7750}" dt="2024-07-29T21:35:01.285" v="3378"/>
        <pc:sldMkLst>
          <pc:docMk/>
          <pc:sldMk cId="883993258" sldId="301"/>
        </pc:sldMkLst>
        <pc:spChg chg="ord">
          <ac:chgData name="Jolene Weller (Nielsen Vaughan LLC)" userId="a015b946-7d9e-46b9-b24c-b14acfb55f86" providerId="ADAL" clId="{5E88C389-0EC0-449C-99CD-A57D92FA7750}" dt="2024-07-29T21:35:01.285" v="3378"/>
          <ac:spMkLst>
            <pc:docMk/>
            <pc:sldMk cId="883993258" sldId="301"/>
            <ac:spMk id="8" creationId="{417395C8-AE74-01D2-0180-7E39C465458E}"/>
          </ac:spMkLst>
        </pc:spChg>
        <pc:spChg chg="mod">
          <ac:chgData name="Jolene Weller (Nielsen Vaughan LLC)" userId="a015b946-7d9e-46b9-b24c-b14acfb55f86" providerId="ADAL" clId="{5E88C389-0EC0-449C-99CD-A57D92FA7750}" dt="2024-07-19T18:28:34.660" v="268" actId="962"/>
          <ac:spMkLst>
            <pc:docMk/>
            <pc:sldMk cId="883993258" sldId="301"/>
            <ac:spMk id="15" creationId="{479D8D86-7AF4-9266-A0B4-0A8EEB17EADE}"/>
          </ac:spMkLst>
        </pc:spChg>
      </pc:sldChg>
      <pc:sldChg chg="modSp mod modNotesTx">
        <pc:chgData name="Jolene Weller (Nielsen Vaughan LLC)" userId="a015b946-7d9e-46b9-b24c-b14acfb55f86" providerId="ADAL" clId="{5E88C389-0EC0-449C-99CD-A57D92FA7750}" dt="2024-07-29T21:42:55.246" v="3567"/>
        <pc:sldMkLst>
          <pc:docMk/>
          <pc:sldMk cId="914512614" sldId="302"/>
        </pc:sldMkLst>
        <pc:spChg chg="ord">
          <ac:chgData name="Jolene Weller (Nielsen Vaughan LLC)" userId="a015b946-7d9e-46b9-b24c-b14acfb55f86" providerId="ADAL" clId="{5E88C389-0EC0-449C-99CD-A57D92FA7750}" dt="2024-07-29T21:40:46.618" v="3494"/>
          <ac:spMkLst>
            <pc:docMk/>
            <pc:sldMk cId="914512614" sldId="302"/>
            <ac:spMk id="16" creationId="{899BA234-909B-D38C-4143-2AAA33876B45}"/>
          </ac:spMkLst>
        </pc:spChg>
        <pc:spChg chg="mod ord">
          <ac:chgData name="Jolene Weller (Nielsen Vaughan LLC)" userId="a015b946-7d9e-46b9-b24c-b14acfb55f86" providerId="ADAL" clId="{5E88C389-0EC0-449C-99CD-A57D92FA7750}" dt="2024-07-29T21:41:43.873" v="3511"/>
          <ac:spMkLst>
            <pc:docMk/>
            <pc:sldMk cId="914512614" sldId="302"/>
            <ac:spMk id="60" creationId="{2544236C-EFC0-71BC-AE46-DC96190F9808}"/>
          </ac:spMkLst>
        </pc:spChg>
        <pc:spChg chg="ord">
          <ac:chgData name="Jolene Weller (Nielsen Vaughan LLC)" userId="a015b946-7d9e-46b9-b24c-b14acfb55f86" providerId="ADAL" clId="{5E88C389-0EC0-449C-99CD-A57D92FA7750}" dt="2024-07-29T21:41:54.293" v="3519"/>
          <ac:spMkLst>
            <pc:docMk/>
            <pc:sldMk cId="914512614" sldId="302"/>
            <ac:spMk id="61" creationId="{C0E262BE-58A0-5B26-F9B2-580C596BB81B}"/>
          </ac:spMkLst>
        </pc:spChg>
        <pc:spChg chg="ord">
          <ac:chgData name="Jolene Weller (Nielsen Vaughan LLC)" userId="a015b946-7d9e-46b9-b24c-b14acfb55f86" providerId="ADAL" clId="{5E88C389-0EC0-449C-99CD-A57D92FA7750}" dt="2024-07-29T21:42:08.857" v="3531"/>
          <ac:spMkLst>
            <pc:docMk/>
            <pc:sldMk cId="914512614" sldId="302"/>
            <ac:spMk id="62" creationId="{7E43517E-E44B-AAE2-84E0-AB0BD6425C36}"/>
          </ac:spMkLst>
        </pc:spChg>
        <pc:spChg chg="ord">
          <ac:chgData name="Jolene Weller (Nielsen Vaughan LLC)" userId="a015b946-7d9e-46b9-b24c-b14acfb55f86" providerId="ADAL" clId="{5E88C389-0EC0-449C-99CD-A57D92FA7750}" dt="2024-07-29T21:42:41.247" v="3547"/>
          <ac:spMkLst>
            <pc:docMk/>
            <pc:sldMk cId="914512614" sldId="302"/>
            <ac:spMk id="63" creationId="{E783385B-6356-4B0B-1B7F-20C43BA904EA}"/>
          </ac:spMkLst>
        </pc:spChg>
        <pc:spChg chg="ord">
          <ac:chgData name="Jolene Weller (Nielsen Vaughan LLC)" userId="a015b946-7d9e-46b9-b24c-b14acfb55f86" providerId="ADAL" clId="{5E88C389-0EC0-449C-99CD-A57D92FA7750}" dt="2024-07-29T21:42:55.246" v="3567"/>
          <ac:spMkLst>
            <pc:docMk/>
            <pc:sldMk cId="914512614" sldId="302"/>
            <ac:spMk id="64" creationId="{29FB5F80-AA11-E491-C805-8466197AB1D5}"/>
          </ac:spMkLst>
        </pc:spChg>
        <pc:spChg chg="ord">
          <ac:chgData name="Jolene Weller (Nielsen Vaughan LLC)" userId="a015b946-7d9e-46b9-b24c-b14acfb55f86" providerId="ADAL" clId="{5E88C389-0EC0-449C-99CD-A57D92FA7750}" dt="2024-07-29T21:36:12.442" v="3413"/>
          <ac:spMkLst>
            <pc:docMk/>
            <pc:sldMk cId="914512614" sldId="302"/>
            <ac:spMk id="66" creationId="{8D4E12CB-4195-10C1-F45A-D99B1F1B2660}"/>
          </ac:spMkLst>
        </pc:spChg>
        <pc:spChg chg="ord">
          <ac:chgData name="Jolene Weller (Nielsen Vaughan LLC)" userId="a015b946-7d9e-46b9-b24c-b14acfb55f86" providerId="ADAL" clId="{5E88C389-0EC0-449C-99CD-A57D92FA7750}" dt="2024-07-29T21:36:59.738" v="3438"/>
          <ac:spMkLst>
            <pc:docMk/>
            <pc:sldMk cId="914512614" sldId="302"/>
            <ac:spMk id="67" creationId="{ECE1C023-19BF-9DFE-84CB-7F4888C09117}"/>
          </ac:spMkLst>
        </pc:spChg>
        <pc:spChg chg="ord">
          <ac:chgData name="Jolene Weller (Nielsen Vaughan LLC)" userId="a015b946-7d9e-46b9-b24c-b14acfb55f86" providerId="ADAL" clId="{5E88C389-0EC0-449C-99CD-A57D92FA7750}" dt="2024-07-29T21:37:59.707" v="3461"/>
          <ac:spMkLst>
            <pc:docMk/>
            <pc:sldMk cId="914512614" sldId="302"/>
            <ac:spMk id="68" creationId="{301F6435-F1EC-0975-DC92-D18890BA4993}"/>
          </ac:spMkLst>
        </pc:spChg>
        <pc:spChg chg="ord">
          <ac:chgData name="Jolene Weller (Nielsen Vaughan LLC)" userId="a015b946-7d9e-46b9-b24c-b14acfb55f86" providerId="ADAL" clId="{5E88C389-0EC0-449C-99CD-A57D92FA7750}" dt="2024-07-29T21:40:15.871" v="3484"/>
          <ac:spMkLst>
            <pc:docMk/>
            <pc:sldMk cId="914512614" sldId="302"/>
            <ac:spMk id="70" creationId="{D6F7F3CC-A485-1C0F-DE76-802647335C61}"/>
          </ac:spMkLst>
        </pc:spChg>
        <pc:spChg chg="mod ord">
          <ac:chgData name="Jolene Weller (Nielsen Vaughan LLC)" userId="a015b946-7d9e-46b9-b24c-b14acfb55f86" providerId="ADAL" clId="{5E88C389-0EC0-449C-99CD-A57D92FA7750}" dt="2024-07-29T21:35:40.636" v="3390"/>
          <ac:spMkLst>
            <pc:docMk/>
            <pc:sldMk cId="914512614" sldId="302"/>
            <ac:spMk id="71" creationId="{B4ABE50C-A392-A4AF-6C3B-24906D1995E8}"/>
          </ac:spMkLst>
        </pc:spChg>
        <pc:spChg chg="mod ord">
          <ac:chgData name="Jolene Weller (Nielsen Vaughan LLC)" userId="a015b946-7d9e-46b9-b24c-b14acfb55f86" providerId="ADAL" clId="{5E88C389-0EC0-449C-99CD-A57D92FA7750}" dt="2024-07-29T21:36:30.931" v="3421"/>
          <ac:spMkLst>
            <pc:docMk/>
            <pc:sldMk cId="914512614" sldId="302"/>
            <ac:spMk id="72" creationId="{B8CC7162-921A-248C-42EE-9A3CD33A53EB}"/>
          </ac:spMkLst>
        </pc:spChg>
        <pc:spChg chg="mod ord">
          <ac:chgData name="Jolene Weller (Nielsen Vaughan LLC)" userId="a015b946-7d9e-46b9-b24c-b14acfb55f86" providerId="ADAL" clId="{5E88C389-0EC0-449C-99CD-A57D92FA7750}" dt="2024-07-29T21:37:25.478" v="3444"/>
          <ac:spMkLst>
            <pc:docMk/>
            <pc:sldMk cId="914512614" sldId="302"/>
            <ac:spMk id="73" creationId="{748D8D8C-4559-A4CA-18F4-96DAC249E222}"/>
          </ac:spMkLst>
        </pc:spChg>
        <pc:spChg chg="mod ord">
          <ac:chgData name="Jolene Weller (Nielsen Vaughan LLC)" userId="a015b946-7d9e-46b9-b24c-b14acfb55f86" providerId="ADAL" clId="{5E88C389-0EC0-449C-99CD-A57D92FA7750}" dt="2024-07-29T21:40:05.001" v="3480"/>
          <ac:spMkLst>
            <pc:docMk/>
            <pc:sldMk cId="914512614" sldId="302"/>
            <ac:spMk id="79" creationId="{EC5E59DC-FBDB-570A-F536-D0B0C5FFAC82}"/>
          </ac:spMkLst>
        </pc:spChg>
        <pc:spChg chg="mod">
          <ac:chgData name="Jolene Weller (Nielsen Vaughan LLC)" userId="a015b946-7d9e-46b9-b24c-b14acfb55f86" providerId="ADAL" clId="{5E88C389-0EC0-449C-99CD-A57D92FA7750}" dt="2024-07-19T18:28:44.565" v="273" actId="962"/>
          <ac:spMkLst>
            <pc:docMk/>
            <pc:sldMk cId="914512614" sldId="302"/>
            <ac:spMk id="80" creationId="{A6654960-5BF7-687F-FE12-EE0D88145280}"/>
          </ac:spMkLst>
        </pc:spChg>
        <pc:picChg chg="ord">
          <ac:chgData name="Jolene Weller (Nielsen Vaughan LLC)" userId="a015b946-7d9e-46b9-b24c-b14acfb55f86" providerId="ADAL" clId="{5E88C389-0EC0-449C-99CD-A57D92FA7750}" dt="2024-07-29T21:35:50.709" v="3404"/>
          <ac:picMkLst>
            <pc:docMk/>
            <pc:sldMk cId="914512614" sldId="302"/>
            <ac:picMk id="84" creationId="{3ED21D4F-171A-8CC3-0297-D75BDEA6E74C}"/>
          </ac:picMkLst>
        </pc:picChg>
        <pc:picChg chg="ord">
          <ac:chgData name="Jolene Weller (Nielsen Vaughan LLC)" userId="a015b946-7d9e-46b9-b24c-b14acfb55f86" providerId="ADAL" clId="{5E88C389-0EC0-449C-99CD-A57D92FA7750}" dt="2024-07-29T21:36:45.181" v="3432"/>
          <ac:picMkLst>
            <pc:docMk/>
            <pc:sldMk cId="914512614" sldId="302"/>
            <ac:picMk id="86" creationId="{B17AE70A-4168-6F6C-4821-DF2D6079F314}"/>
          </ac:picMkLst>
        </pc:picChg>
        <pc:picChg chg="ord">
          <ac:chgData name="Jolene Weller (Nielsen Vaughan LLC)" userId="a015b946-7d9e-46b9-b24c-b14acfb55f86" providerId="ADAL" clId="{5E88C389-0EC0-449C-99CD-A57D92FA7750}" dt="2024-07-29T21:39:21.300" v="3476"/>
          <ac:picMkLst>
            <pc:docMk/>
            <pc:sldMk cId="914512614" sldId="302"/>
            <ac:picMk id="87" creationId="{60F656A3-3519-DFB1-450D-0E3AB43289E4}"/>
          </ac:picMkLst>
        </pc:picChg>
        <pc:picChg chg="ord">
          <ac:chgData name="Jolene Weller (Nielsen Vaughan LLC)" userId="a015b946-7d9e-46b9-b24c-b14acfb55f86" providerId="ADAL" clId="{5E88C389-0EC0-449C-99CD-A57D92FA7750}" dt="2024-07-29T21:40:28.532" v="3491"/>
          <ac:picMkLst>
            <pc:docMk/>
            <pc:sldMk cId="914512614" sldId="302"/>
            <ac:picMk id="89" creationId="{F78411C4-E2A2-70AF-BF6B-0036709AFFC1}"/>
          </ac:picMkLst>
        </pc:picChg>
        <pc:picChg chg="ord">
          <ac:chgData name="Jolene Weller (Nielsen Vaughan LLC)" userId="a015b946-7d9e-46b9-b24c-b14acfb55f86" providerId="ADAL" clId="{5E88C389-0EC0-449C-99CD-A57D92FA7750}" dt="2024-07-29T21:38:49.994" v="3468"/>
          <ac:picMkLst>
            <pc:docMk/>
            <pc:sldMk cId="914512614" sldId="302"/>
            <ac:picMk id="90" creationId="{0B922E95-2FF8-F7DD-3FAA-E1B7B1B81244}"/>
          </ac:picMkLst>
        </pc:picChg>
      </pc:sldChg>
      <pc:sldChg chg="modNotesTx">
        <pc:chgData name="Jolene Weller (Nielsen Vaughan LLC)" userId="a015b946-7d9e-46b9-b24c-b14acfb55f86" providerId="ADAL" clId="{5E88C389-0EC0-449C-99CD-A57D92FA7750}" dt="2024-07-18T22:50:45.405" v="3" actId="6549"/>
        <pc:sldMkLst>
          <pc:docMk/>
          <pc:sldMk cId="2182683946" sldId="2076138278"/>
        </pc:sldMkLst>
      </pc:sldChg>
      <pc:sldChg chg="modSp mod modNotesTx">
        <pc:chgData name="Jolene Weller (Nielsen Vaughan LLC)" userId="a015b946-7d9e-46b9-b24c-b14acfb55f86" providerId="ADAL" clId="{5E88C389-0EC0-449C-99CD-A57D92FA7750}" dt="2024-07-19T18:28:25.546" v="267" actId="962"/>
        <pc:sldMkLst>
          <pc:docMk/>
          <pc:sldMk cId="3265444431" sldId="2147470403"/>
        </pc:sldMkLst>
        <pc:spChg chg="mod">
          <ac:chgData name="Jolene Weller (Nielsen Vaughan LLC)" userId="a015b946-7d9e-46b9-b24c-b14acfb55f86" providerId="ADAL" clId="{5E88C389-0EC0-449C-99CD-A57D92FA7750}" dt="2024-07-19T18:28:22.001" v="266" actId="962"/>
          <ac:spMkLst>
            <pc:docMk/>
            <pc:sldMk cId="3265444431" sldId="2147470403"/>
            <ac:spMk id="8" creationId="{DBF4A8CE-65A9-3C4E-C77B-CC7A0FBD3791}"/>
          </ac:spMkLst>
        </pc:spChg>
        <pc:spChg chg="mod">
          <ac:chgData name="Jolene Weller (Nielsen Vaughan LLC)" userId="a015b946-7d9e-46b9-b24c-b14acfb55f86" providerId="ADAL" clId="{5E88C389-0EC0-449C-99CD-A57D92FA7750}" dt="2024-07-19T18:28:19.946" v="265" actId="962"/>
          <ac:spMkLst>
            <pc:docMk/>
            <pc:sldMk cId="3265444431" sldId="2147470403"/>
            <ac:spMk id="11" creationId="{883F5C7F-DF74-BCEC-E549-0FA309204646}"/>
          </ac:spMkLst>
        </pc:spChg>
        <pc:grpChg chg="mod">
          <ac:chgData name="Jolene Weller (Nielsen Vaughan LLC)" userId="a015b946-7d9e-46b9-b24c-b14acfb55f86" providerId="ADAL" clId="{5E88C389-0EC0-449C-99CD-A57D92FA7750}" dt="2024-07-19T18:28:25.546" v="267" actId="962"/>
          <ac:grpSpMkLst>
            <pc:docMk/>
            <pc:sldMk cId="3265444431" sldId="2147470403"/>
            <ac:grpSpMk id="9" creationId="{8B28728F-3DCB-BA68-C1E5-1C4505DEC19D}"/>
          </ac:grpSpMkLst>
        </pc:grpChg>
      </pc:sldChg>
      <pc:sldChg chg="modSp mod modNotesTx">
        <pc:chgData name="Jolene Weller (Nielsen Vaughan LLC)" userId="a015b946-7d9e-46b9-b24c-b14acfb55f86" providerId="ADAL" clId="{5E88C389-0EC0-449C-99CD-A57D92FA7750}" dt="2024-07-29T21:34:13.635" v="3376"/>
        <pc:sldMkLst>
          <pc:docMk/>
          <pc:sldMk cId="2332981466" sldId="2147470421"/>
        </pc:sldMkLst>
        <pc:spChg chg="mod ord">
          <ac:chgData name="Jolene Weller (Nielsen Vaughan LLC)" userId="a015b946-7d9e-46b9-b24c-b14acfb55f86" providerId="ADAL" clId="{5E88C389-0EC0-449C-99CD-A57D92FA7750}" dt="2024-07-29T21:26:21.785" v="3238"/>
          <ac:spMkLst>
            <pc:docMk/>
            <pc:sldMk cId="2332981466" sldId="2147470421"/>
            <ac:spMk id="6" creationId="{11D04F64-97B2-4806-8DA8-DD68910C79F9}"/>
          </ac:spMkLst>
        </pc:spChg>
        <pc:spChg chg="mod ord">
          <ac:chgData name="Jolene Weller (Nielsen Vaughan LLC)" userId="a015b946-7d9e-46b9-b24c-b14acfb55f86" providerId="ADAL" clId="{5E88C389-0EC0-449C-99CD-A57D92FA7750}" dt="2024-07-29T21:27:00.538" v="3249"/>
          <ac:spMkLst>
            <pc:docMk/>
            <pc:sldMk cId="2332981466" sldId="2147470421"/>
            <ac:spMk id="7" creationId="{4FD982EC-FE9A-F0CD-39EF-AC5574DCA154}"/>
          </ac:spMkLst>
        </pc:spChg>
        <pc:spChg chg="mod ord">
          <ac:chgData name="Jolene Weller (Nielsen Vaughan LLC)" userId="a015b946-7d9e-46b9-b24c-b14acfb55f86" providerId="ADAL" clId="{5E88C389-0EC0-449C-99CD-A57D92FA7750}" dt="2024-07-29T21:28:11.285" v="3277"/>
          <ac:spMkLst>
            <pc:docMk/>
            <pc:sldMk cId="2332981466" sldId="2147470421"/>
            <ac:spMk id="12" creationId="{F10B4E2A-DC8A-4B16-5AE1-033B3300341E}"/>
          </ac:spMkLst>
        </pc:spChg>
        <pc:spChg chg="mod ord">
          <ac:chgData name="Jolene Weller (Nielsen Vaughan LLC)" userId="a015b946-7d9e-46b9-b24c-b14acfb55f86" providerId="ADAL" clId="{5E88C389-0EC0-449C-99CD-A57D92FA7750}" dt="2024-07-29T21:29:11.083" v="3301"/>
          <ac:spMkLst>
            <pc:docMk/>
            <pc:sldMk cId="2332981466" sldId="2147470421"/>
            <ac:spMk id="14" creationId="{5D6F00C8-E86C-4777-7455-37136403DD1E}"/>
          </ac:spMkLst>
        </pc:spChg>
        <pc:spChg chg="mod">
          <ac:chgData name="Jolene Weller (Nielsen Vaughan LLC)" userId="a015b946-7d9e-46b9-b24c-b14acfb55f86" providerId="ADAL" clId="{5E88C389-0EC0-449C-99CD-A57D92FA7750}" dt="2024-07-19T18:28:15.394" v="264" actId="962"/>
          <ac:spMkLst>
            <pc:docMk/>
            <pc:sldMk cId="2332981466" sldId="2147470421"/>
            <ac:spMk id="16" creationId="{DDE77AC1-4B02-D1EC-17C8-4568CF708C02}"/>
          </ac:spMkLst>
        </pc:spChg>
        <pc:spChg chg="ord">
          <ac:chgData name="Jolene Weller (Nielsen Vaughan LLC)" userId="a015b946-7d9e-46b9-b24c-b14acfb55f86" providerId="ADAL" clId="{5E88C389-0EC0-449C-99CD-A57D92FA7750}" dt="2024-07-29T21:26:01.267" v="3232"/>
          <ac:spMkLst>
            <pc:docMk/>
            <pc:sldMk cId="2332981466" sldId="2147470421"/>
            <ac:spMk id="67" creationId="{07406331-97D7-4753-8F1D-6CA2DFE4E12D}"/>
          </ac:spMkLst>
        </pc:spChg>
        <pc:spChg chg="ord">
          <ac:chgData name="Jolene Weller (Nielsen Vaughan LLC)" userId="a015b946-7d9e-46b9-b24c-b14acfb55f86" providerId="ADAL" clId="{5E88C389-0EC0-449C-99CD-A57D92FA7750}" dt="2024-07-29T21:30:21.514" v="3327"/>
          <ac:spMkLst>
            <pc:docMk/>
            <pc:sldMk cId="2332981466" sldId="2147470421"/>
            <ac:spMk id="81" creationId="{DBE1E823-2221-E1B2-43C3-4BD878B9390D}"/>
          </ac:spMkLst>
        </pc:spChg>
        <pc:spChg chg="ord">
          <ac:chgData name="Jolene Weller (Nielsen Vaughan LLC)" userId="a015b946-7d9e-46b9-b24c-b14acfb55f86" providerId="ADAL" clId="{5E88C389-0EC0-449C-99CD-A57D92FA7750}" dt="2024-07-29T21:27:51.844" v="3267"/>
          <ac:spMkLst>
            <pc:docMk/>
            <pc:sldMk cId="2332981466" sldId="2147470421"/>
            <ac:spMk id="84" creationId="{4934D70E-5311-8748-5AA3-35F2C7FF5458}"/>
          </ac:spMkLst>
        </pc:spChg>
        <pc:spChg chg="ord">
          <ac:chgData name="Jolene Weller (Nielsen Vaughan LLC)" userId="a015b946-7d9e-46b9-b24c-b14acfb55f86" providerId="ADAL" clId="{5E88C389-0EC0-449C-99CD-A57D92FA7750}" dt="2024-07-29T21:30:53.465" v="3334"/>
          <ac:spMkLst>
            <pc:docMk/>
            <pc:sldMk cId="2332981466" sldId="2147470421"/>
            <ac:spMk id="85" creationId="{EA29D26B-9E87-EE71-8433-8B8A2ABAFA1E}"/>
          </ac:spMkLst>
        </pc:spChg>
        <pc:spChg chg="ord">
          <ac:chgData name="Jolene Weller (Nielsen Vaughan LLC)" userId="a015b946-7d9e-46b9-b24c-b14acfb55f86" providerId="ADAL" clId="{5E88C389-0EC0-449C-99CD-A57D92FA7750}" dt="2024-07-29T21:28:56.291" v="3293"/>
          <ac:spMkLst>
            <pc:docMk/>
            <pc:sldMk cId="2332981466" sldId="2147470421"/>
            <ac:spMk id="88" creationId="{2301D5C3-5A43-315B-219D-4B1EAEDA65AA}"/>
          </ac:spMkLst>
        </pc:spChg>
        <pc:spChg chg="ord">
          <ac:chgData name="Jolene Weller (Nielsen Vaughan LLC)" userId="a015b946-7d9e-46b9-b24c-b14acfb55f86" providerId="ADAL" clId="{5E88C389-0EC0-449C-99CD-A57D92FA7750}" dt="2024-07-29T21:31:26.237" v="3337"/>
          <ac:spMkLst>
            <pc:docMk/>
            <pc:sldMk cId="2332981466" sldId="2147470421"/>
            <ac:spMk id="89" creationId="{787391A7-E96C-F849-E3DB-5BB1BC678611}"/>
          </ac:spMkLst>
        </pc:spChg>
        <pc:spChg chg="ord">
          <ac:chgData name="Jolene Weller (Nielsen Vaughan LLC)" userId="a015b946-7d9e-46b9-b24c-b14acfb55f86" providerId="ADAL" clId="{5E88C389-0EC0-449C-99CD-A57D92FA7750}" dt="2024-07-29T21:29:41.625" v="3314"/>
          <ac:spMkLst>
            <pc:docMk/>
            <pc:sldMk cId="2332981466" sldId="2147470421"/>
            <ac:spMk id="92" creationId="{B2F6E22E-329B-3B1F-B83B-EE9E0638E241}"/>
          </ac:spMkLst>
        </pc:spChg>
        <pc:picChg chg="ord">
          <ac:chgData name="Jolene Weller (Nielsen Vaughan LLC)" userId="a015b946-7d9e-46b9-b24c-b14acfb55f86" providerId="ADAL" clId="{5E88C389-0EC0-449C-99CD-A57D92FA7750}" dt="2024-07-29T21:26:14.810" v="3235"/>
          <ac:picMkLst>
            <pc:docMk/>
            <pc:sldMk cId="2332981466" sldId="2147470421"/>
            <ac:picMk id="18" creationId="{82CD0393-60FD-CA47-0185-7E8A1896DAD3}"/>
          </ac:picMkLst>
        </pc:picChg>
        <pc:picChg chg="ord">
          <ac:chgData name="Jolene Weller (Nielsen Vaughan LLC)" userId="a015b946-7d9e-46b9-b24c-b14acfb55f86" providerId="ADAL" clId="{5E88C389-0EC0-449C-99CD-A57D92FA7750}" dt="2024-07-29T21:27:22.251" v="3264"/>
          <ac:picMkLst>
            <pc:docMk/>
            <pc:sldMk cId="2332981466" sldId="2147470421"/>
            <ac:picMk id="19" creationId="{A42F80A4-C4EE-3122-49BC-9701874F6D7B}"/>
          </ac:picMkLst>
        </pc:picChg>
        <pc:picChg chg="ord">
          <ac:chgData name="Jolene Weller (Nielsen Vaughan LLC)" userId="a015b946-7d9e-46b9-b24c-b14acfb55f86" providerId="ADAL" clId="{5E88C389-0EC0-449C-99CD-A57D92FA7750}" dt="2024-07-29T21:29:30.508" v="3311"/>
          <ac:picMkLst>
            <pc:docMk/>
            <pc:sldMk cId="2332981466" sldId="2147470421"/>
            <ac:picMk id="23" creationId="{7FA4FE3E-F333-004C-EEA1-2EEFAAD820A9}"/>
          </ac:picMkLst>
        </pc:picChg>
        <pc:picChg chg="ord">
          <ac:chgData name="Jolene Weller (Nielsen Vaughan LLC)" userId="a015b946-7d9e-46b9-b24c-b14acfb55f86" providerId="ADAL" clId="{5E88C389-0EC0-449C-99CD-A57D92FA7750}" dt="2024-07-29T21:28:20.510" v="3290"/>
          <ac:picMkLst>
            <pc:docMk/>
            <pc:sldMk cId="2332981466" sldId="2147470421"/>
            <ac:picMk id="24" creationId="{F6DE0F10-0DE2-C4A3-E09D-AB4A52321676}"/>
          </ac:picMkLst>
        </pc:picChg>
        <pc:cxnChg chg="ord">
          <ac:chgData name="Jolene Weller (Nielsen Vaughan LLC)" userId="a015b946-7d9e-46b9-b24c-b14acfb55f86" providerId="ADAL" clId="{5E88C389-0EC0-449C-99CD-A57D92FA7750}" dt="2024-07-29T21:33:40.857" v="3345"/>
          <ac:cxnSpMkLst>
            <pc:docMk/>
            <pc:sldMk cId="2332981466" sldId="2147470421"/>
            <ac:cxnSpMk id="10" creationId="{6147CEBA-2C00-4E6B-C7AD-313267A3F4FB}"/>
          </ac:cxnSpMkLst>
        </pc:cxnChg>
        <pc:cxnChg chg="ord">
          <ac:chgData name="Jolene Weller (Nielsen Vaughan LLC)" userId="a015b946-7d9e-46b9-b24c-b14acfb55f86" providerId="ADAL" clId="{5E88C389-0EC0-449C-99CD-A57D92FA7750}" dt="2024-07-29T21:34:02.976" v="3358"/>
          <ac:cxnSpMkLst>
            <pc:docMk/>
            <pc:sldMk cId="2332981466" sldId="2147470421"/>
            <ac:cxnSpMk id="11" creationId="{66E56A6E-DB46-C0FB-94C1-1A02F64EA0A3}"/>
          </ac:cxnSpMkLst>
        </pc:cxnChg>
        <pc:cxnChg chg="ord">
          <ac:chgData name="Jolene Weller (Nielsen Vaughan LLC)" userId="a015b946-7d9e-46b9-b24c-b14acfb55f86" providerId="ADAL" clId="{5E88C389-0EC0-449C-99CD-A57D92FA7750}" dt="2024-07-29T21:34:13.635" v="3376"/>
          <ac:cxnSpMkLst>
            <pc:docMk/>
            <pc:sldMk cId="2332981466" sldId="2147470421"/>
            <ac:cxnSpMk id="13" creationId="{18B8212B-0932-AD19-5146-3F5C217EF5FB}"/>
          </ac:cxnSpMkLst>
        </pc:cxnChg>
        <pc:cxnChg chg="ord">
          <ac:chgData name="Jolene Weller (Nielsen Vaughan LLC)" userId="a015b946-7d9e-46b9-b24c-b14acfb55f86" providerId="ADAL" clId="{5E88C389-0EC0-449C-99CD-A57D92FA7750}" dt="2024-07-29T21:29:16.007" v="3302"/>
          <ac:cxnSpMkLst>
            <pc:docMk/>
            <pc:sldMk cId="2332981466" sldId="2147470421"/>
            <ac:cxnSpMk id="44" creationId="{58379C20-16A3-5507-D4A5-DE050DE56DC8}"/>
          </ac:cxnSpMkLst>
        </pc:cxnChg>
        <pc:cxnChg chg="ord">
          <ac:chgData name="Jolene Weller (Nielsen Vaughan LLC)" userId="a015b946-7d9e-46b9-b24c-b14acfb55f86" providerId="ADAL" clId="{5E88C389-0EC0-449C-99CD-A57D92FA7750}" dt="2024-07-29T21:28:03.364" v="3268"/>
          <ac:cxnSpMkLst>
            <pc:docMk/>
            <pc:sldMk cId="2332981466" sldId="2147470421"/>
            <ac:cxnSpMk id="58" creationId="{83B1C2C5-39E0-654F-F7D0-97FCE93A79A7}"/>
          </ac:cxnSpMkLst>
        </pc:cxnChg>
      </pc:sldChg>
      <pc:sldChg chg="modSp mod">
        <pc:chgData name="Jolene Weller (Nielsen Vaughan LLC)" userId="a015b946-7d9e-46b9-b24c-b14acfb55f86" providerId="ADAL" clId="{5E88C389-0EC0-449C-99CD-A57D92FA7750}" dt="2024-07-29T20:53:32.168" v="2819"/>
        <pc:sldMkLst>
          <pc:docMk/>
          <pc:sldMk cId="3078755465" sldId="2147479568"/>
        </pc:sldMkLst>
        <pc:spChg chg="ord">
          <ac:chgData name="Jolene Weller (Nielsen Vaughan LLC)" userId="a015b946-7d9e-46b9-b24c-b14acfb55f86" providerId="ADAL" clId="{5E88C389-0EC0-449C-99CD-A57D92FA7750}" dt="2024-07-29T20:38:47.055" v="2585"/>
          <ac:spMkLst>
            <pc:docMk/>
            <pc:sldMk cId="3078755465" sldId="2147479568"/>
            <ac:spMk id="4" creationId="{5A3825B1-41B5-FADF-6562-0F08CDAEA661}"/>
          </ac:spMkLst>
        </pc:spChg>
        <pc:spChg chg="ord">
          <ac:chgData name="Jolene Weller (Nielsen Vaughan LLC)" userId="a015b946-7d9e-46b9-b24c-b14acfb55f86" providerId="ADAL" clId="{5E88C389-0EC0-449C-99CD-A57D92FA7750}" dt="2024-07-29T20:40:21.973" v="2625"/>
          <ac:spMkLst>
            <pc:docMk/>
            <pc:sldMk cId="3078755465" sldId="2147479568"/>
            <ac:spMk id="5" creationId="{FEF6ACB4-E9A7-AF2E-7A4F-56D8422A2E57}"/>
          </ac:spMkLst>
        </pc:spChg>
        <pc:spChg chg="ord">
          <ac:chgData name="Jolene Weller (Nielsen Vaughan LLC)" userId="a015b946-7d9e-46b9-b24c-b14acfb55f86" providerId="ADAL" clId="{5E88C389-0EC0-449C-99CD-A57D92FA7750}" dt="2024-07-29T20:53:32.168" v="2819"/>
          <ac:spMkLst>
            <pc:docMk/>
            <pc:sldMk cId="3078755465" sldId="2147479568"/>
            <ac:spMk id="21" creationId="{45E5D468-3A2E-6EA8-E592-0789623D31F6}"/>
          </ac:spMkLst>
        </pc:spChg>
        <pc:spChg chg="ord">
          <ac:chgData name="Jolene Weller (Nielsen Vaughan LLC)" userId="a015b946-7d9e-46b9-b24c-b14acfb55f86" providerId="ADAL" clId="{5E88C389-0EC0-449C-99CD-A57D92FA7750}" dt="2024-07-29T20:41:12.178" v="2644"/>
          <ac:spMkLst>
            <pc:docMk/>
            <pc:sldMk cId="3078755465" sldId="2147479568"/>
            <ac:spMk id="22" creationId="{AC2E600B-C7B5-2B9E-67EC-4E456EBDE9BA}"/>
          </ac:spMkLst>
        </pc:spChg>
        <pc:spChg chg="ord">
          <ac:chgData name="Jolene Weller (Nielsen Vaughan LLC)" userId="a015b946-7d9e-46b9-b24c-b14acfb55f86" providerId="ADAL" clId="{5E88C389-0EC0-449C-99CD-A57D92FA7750}" dt="2024-07-29T20:39:23.069" v="2620"/>
          <ac:spMkLst>
            <pc:docMk/>
            <pc:sldMk cId="3078755465" sldId="2147479568"/>
            <ac:spMk id="24" creationId="{C81F39CA-1617-428F-C5CE-8A745BCCD239}"/>
          </ac:spMkLst>
        </pc:spChg>
        <pc:spChg chg="mod ord">
          <ac:chgData name="Jolene Weller (Nielsen Vaughan LLC)" userId="a015b946-7d9e-46b9-b24c-b14acfb55f86" providerId="ADAL" clId="{5E88C389-0EC0-449C-99CD-A57D92FA7750}" dt="2024-07-29T20:39:12.326" v="2604" actId="962"/>
          <ac:spMkLst>
            <pc:docMk/>
            <pc:sldMk cId="3078755465" sldId="2147479568"/>
            <ac:spMk id="25" creationId="{4C635DAE-1172-447F-2E63-AF0CCD98E615}"/>
          </ac:spMkLst>
        </pc:spChg>
        <pc:spChg chg="mod">
          <ac:chgData name="Jolene Weller (Nielsen Vaughan LLC)" userId="a015b946-7d9e-46b9-b24c-b14acfb55f86" providerId="ADAL" clId="{5E88C389-0EC0-449C-99CD-A57D92FA7750}" dt="2024-07-29T20:40:07.427" v="2623" actId="962"/>
          <ac:spMkLst>
            <pc:docMk/>
            <pc:sldMk cId="3078755465" sldId="2147479568"/>
            <ac:spMk id="28" creationId="{00689593-3C78-8A94-3445-74B003264E94}"/>
          </ac:spMkLst>
        </pc:spChg>
        <pc:spChg chg="ord">
          <ac:chgData name="Jolene Weller (Nielsen Vaughan LLC)" userId="a015b946-7d9e-46b9-b24c-b14acfb55f86" providerId="ADAL" clId="{5E88C389-0EC0-449C-99CD-A57D92FA7750}" dt="2024-07-29T20:40:39.621" v="2640"/>
          <ac:spMkLst>
            <pc:docMk/>
            <pc:sldMk cId="3078755465" sldId="2147479568"/>
            <ac:spMk id="29" creationId="{73FC02BB-9BF3-D258-5733-029135E327AC}"/>
          </ac:spMkLst>
        </pc:spChg>
      </pc:sldChg>
      <pc:sldChg chg="modSp mod">
        <pc:chgData name="Jolene Weller (Nielsen Vaughan LLC)" userId="a015b946-7d9e-46b9-b24c-b14acfb55f86" providerId="ADAL" clId="{5E88C389-0EC0-449C-99CD-A57D92FA7750}" dt="2024-07-18T23:18:15.952" v="188" actId="962"/>
        <pc:sldMkLst>
          <pc:docMk/>
          <pc:sldMk cId="3241373205" sldId="2147479569"/>
        </pc:sldMkLst>
        <pc:spChg chg="mod">
          <ac:chgData name="Jolene Weller (Nielsen Vaughan LLC)" userId="a015b946-7d9e-46b9-b24c-b14acfb55f86" providerId="ADAL" clId="{5E88C389-0EC0-449C-99CD-A57D92FA7750}" dt="2024-07-18T23:18:03.631" v="183" actId="962"/>
          <ac:spMkLst>
            <pc:docMk/>
            <pc:sldMk cId="3241373205" sldId="2147479569"/>
            <ac:spMk id="57" creationId="{3BB01332-3859-F8D3-5DAC-51474EF205A6}"/>
          </ac:spMkLst>
        </pc:spChg>
        <pc:spChg chg="mod">
          <ac:chgData name="Jolene Weller (Nielsen Vaughan LLC)" userId="a015b946-7d9e-46b9-b24c-b14acfb55f86" providerId="ADAL" clId="{5E88C389-0EC0-449C-99CD-A57D92FA7750}" dt="2024-07-18T23:18:11.473" v="186" actId="962"/>
          <ac:spMkLst>
            <pc:docMk/>
            <pc:sldMk cId="3241373205" sldId="2147479569"/>
            <ac:spMk id="64" creationId="{D1A36A18-3193-24EA-2F93-5B990B582B07}"/>
          </ac:spMkLst>
        </pc:spChg>
        <pc:spChg chg="mod">
          <ac:chgData name="Jolene Weller (Nielsen Vaughan LLC)" userId="a015b946-7d9e-46b9-b24c-b14acfb55f86" providerId="ADAL" clId="{5E88C389-0EC0-449C-99CD-A57D92FA7750}" dt="2024-07-18T23:18:13.356" v="187" actId="962"/>
          <ac:spMkLst>
            <pc:docMk/>
            <pc:sldMk cId="3241373205" sldId="2147479569"/>
            <ac:spMk id="65" creationId="{2EB298AD-9523-34C9-ACFE-FA1FD94634B6}"/>
          </ac:spMkLst>
        </pc:spChg>
        <pc:grpChg chg="mod">
          <ac:chgData name="Jolene Weller (Nielsen Vaughan LLC)" userId="a015b946-7d9e-46b9-b24c-b14acfb55f86" providerId="ADAL" clId="{5E88C389-0EC0-449C-99CD-A57D92FA7750}" dt="2024-07-18T23:18:06.467" v="184" actId="962"/>
          <ac:grpSpMkLst>
            <pc:docMk/>
            <pc:sldMk cId="3241373205" sldId="2147479569"/>
            <ac:grpSpMk id="58" creationId="{5BC9AF07-6B28-4AE7-5D0C-6D0C863A6D97}"/>
          </ac:grpSpMkLst>
        </pc:grpChg>
        <pc:grpChg chg="mod">
          <ac:chgData name="Jolene Weller (Nielsen Vaughan LLC)" userId="a015b946-7d9e-46b9-b24c-b14acfb55f86" providerId="ADAL" clId="{5E88C389-0EC0-449C-99CD-A57D92FA7750}" dt="2024-07-18T23:18:08.995" v="185" actId="962"/>
          <ac:grpSpMkLst>
            <pc:docMk/>
            <pc:sldMk cId="3241373205" sldId="2147479569"/>
            <ac:grpSpMk id="61" creationId="{AB79745C-F5F8-3350-B594-67F604A6B07E}"/>
          </ac:grpSpMkLst>
        </pc:grpChg>
        <pc:picChg chg="mod">
          <ac:chgData name="Jolene Weller (Nielsen Vaughan LLC)" userId="a015b946-7d9e-46b9-b24c-b14acfb55f86" providerId="ADAL" clId="{5E88C389-0EC0-449C-99CD-A57D92FA7750}" dt="2024-07-18T23:18:15.952" v="188" actId="962"/>
          <ac:picMkLst>
            <pc:docMk/>
            <pc:sldMk cId="3241373205" sldId="2147479569"/>
            <ac:picMk id="74" creationId="{2342BFEE-6CE9-F5AA-8457-A0B9A71A121D}"/>
          </ac:picMkLst>
        </pc:picChg>
      </pc:sldChg>
      <pc:sldChg chg="modSp mod">
        <pc:chgData name="Jolene Weller (Nielsen Vaughan LLC)" userId="a015b946-7d9e-46b9-b24c-b14acfb55f86" providerId="ADAL" clId="{5E88C389-0EC0-449C-99CD-A57D92FA7750}" dt="2024-07-29T20:46:20.143" v="2749"/>
        <pc:sldMkLst>
          <pc:docMk/>
          <pc:sldMk cId="81461195" sldId="2147479570"/>
        </pc:sldMkLst>
        <pc:spChg chg="ord">
          <ac:chgData name="Jolene Weller (Nielsen Vaughan LLC)" userId="a015b946-7d9e-46b9-b24c-b14acfb55f86" providerId="ADAL" clId="{5E88C389-0EC0-449C-99CD-A57D92FA7750}" dt="2024-07-29T20:43:58.932" v="2686"/>
          <ac:spMkLst>
            <pc:docMk/>
            <pc:sldMk cId="81461195" sldId="2147479570"/>
            <ac:spMk id="17" creationId="{022D65AF-09C0-1F81-1937-8EE3786DB53A}"/>
          </ac:spMkLst>
        </pc:spChg>
        <pc:spChg chg="ord">
          <ac:chgData name="Jolene Weller (Nielsen Vaughan LLC)" userId="a015b946-7d9e-46b9-b24c-b14acfb55f86" providerId="ADAL" clId="{5E88C389-0EC0-449C-99CD-A57D92FA7750}" dt="2024-07-29T20:45:15.458" v="2737"/>
          <ac:spMkLst>
            <pc:docMk/>
            <pc:sldMk cId="81461195" sldId="2147479570"/>
            <ac:spMk id="18" creationId="{D0481B07-6858-33D3-07B5-E5FDA4B0A2B0}"/>
          </ac:spMkLst>
        </pc:spChg>
        <pc:spChg chg="mod ord">
          <ac:chgData name="Jolene Weller (Nielsen Vaughan LLC)" userId="a015b946-7d9e-46b9-b24c-b14acfb55f86" providerId="ADAL" clId="{5E88C389-0EC0-449C-99CD-A57D92FA7750}" dt="2024-07-29T20:44:18.716" v="2689"/>
          <ac:spMkLst>
            <pc:docMk/>
            <pc:sldMk cId="81461195" sldId="2147479570"/>
            <ac:spMk id="25" creationId="{4C635DAE-1172-447F-2E63-AF0CCD98E615}"/>
          </ac:spMkLst>
        </pc:spChg>
        <pc:spChg chg="ord">
          <ac:chgData name="Jolene Weller (Nielsen Vaughan LLC)" userId="a015b946-7d9e-46b9-b24c-b14acfb55f86" providerId="ADAL" clId="{5E88C389-0EC0-449C-99CD-A57D92FA7750}" dt="2024-07-29T20:45:35.850" v="2741"/>
          <ac:spMkLst>
            <pc:docMk/>
            <pc:sldMk cId="81461195" sldId="2147479570"/>
            <ac:spMk id="41" creationId="{48B66C47-9149-6605-8F47-03F79BBF41BF}"/>
          </ac:spMkLst>
        </pc:spChg>
        <pc:spChg chg="ord">
          <ac:chgData name="Jolene Weller (Nielsen Vaughan LLC)" userId="a015b946-7d9e-46b9-b24c-b14acfb55f86" providerId="ADAL" clId="{5E88C389-0EC0-449C-99CD-A57D92FA7750}" dt="2024-07-29T20:46:05.522" v="2745"/>
          <ac:spMkLst>
            <pc:docMk/>
            <pc:sldMk cId="81461195" sldId="2147479570"/>
            <ac:spMk id="53" creationId="{701C155F-2CE0-FB84-EFEB-67BA05B1CEBE}"/>
          </ac:spMkLst>
        </pc:spChg>
        <pc:spChg chg="ord">
          <ac:chgData name="Jolene Weller (Nielsen Vaughan LLC)" userId="a015b946-7d9e-46b9-b24c-b14acfb55f86" providerId="ADAL" clId="{5E88C389-0EC0-449C-99CD-A57D92FA7750}" dt="2024-07-29T20:46:20.143" v="2749"/>
          <ac:spMkLst>
            <pc:docMk/>
            <pc:sldMk cId="81461195" sldId="2147479570"/>
            <ac:spMk id="65" creationId="{7FA7F220-1921-B7A9-49A1-4E165BCF901F}"/>
          </ac:spMkLst>
        </pc:spChg>
      </pc:sldChg>
      <pc:sldChg chg="modSp mod">
        <pc:chgData name="Jolene Weller (Nielsen Vaughan LLC)" userId="a015b946-7d9e-46b9-b24c-b14acfb55f86" providerId="ADAL" clId="{5E88C389-0EC0-449C-99CD-A57D92FA7750}" dt="2024-07-18T23:18:30.873" v="194" actId="962"/>
        <pc:sldMkLst>
          <pc:docMk/>
          <pc:sldMk cId="2377280384" sldId="2147479572"/>
        </pc:sldMkLst>
        <pc:spChg chg="mod">
          <ac:chgData name="Jolene Weller (Nielsen Vaughan LLC)" userId="a015b946-7d9e-46b9-b24c-b14acfb55f86" providerId="ADAL" clId="{5E88C389-0EC0-449C-99CD-A57D92FA7750}" dt="2024-07-18T23:18:21.357" v="190" actId="962"/>
          <ac:spMkLst>
            <pc:docMk/>
            <pc:sldMk cId="2377280384" sldId="2147479572"/>
            <ac:spMk id="91" creationId="{FA6A3AD7-FFD3-4BBD-5A3C-424EC9D918B8}"/>
          </ac:spMkLst>
        </pc:spChg>
        <pc:spChg chg="mod">
          <ac:chgData name="Jolene Weller (Nielsen Vaughan LLC)" userId="a015b946-7d9e-46b9-b24c-b14acfb55f86" providerId="ADAL" clId="{5E88C389-0EC0-449C-99CD-A57D92FA7750}" dt="2024-07-18T23:18:29.139" v="193" actId="962"/>
          <ac:spMkLst>
            <pc:docMk/>
            <pc:sldMk cId="2377280384" sldId="2147479572"/>
            <ac:spMk id="98" creationId="{D0FD30B7-6BDF-83FD-9687-BB8782F28533}"/>
          </ac:spMkLst>
        </pc:spChg>
        <pc:spChg chg="mod">
          <ac:chgData name="Jolene Weller (Nielsen Vaughan LLC)" userId="a015b946-7d9e-46b9-b24c-b14acfb55f86" providerId="ADAL" clId="{5E88C389-0EC0-449C-99CD-A57D92FA7750}" dt="2024-07-18T23:18:30.873" v="194" actId="962"/>
          <ac:spMkLst>
            <pc:docMk/>
            <pc:sldMk cId="2377280384" sldId="2147479572"/>
            <ac:spMk id="99" creationId="{84480013-E9D2-BE1F-AF35-636893F69BF7}"/>
          </ac:spMkLst>
        </pc:spChg>
        <pc:grpChg chg="mod">
          <ac:chgData name="Jolene Weller (Nielsen Vaughan LLC)" userId="a015b946-7d9e-46b9-b24c-b14acfb55f86" providerId="ADAL" clId="{5E88C389-0EC0-449C-99CD-A57D92FA7750}" dt="2024-07-18T23:18:24.054" v="191" actId="962"/>
          <ac:grpSpMkLst>
            <pc:docMk/>
            <pc:sldMk cId="2377280384" sldId="2147479572"/>
            <ac:grpSpMk id="92" creationId="{9FFCB333-8C38-C66F-3409-2F3C8E1A2162}"/>
          </ac:grpSpMkLst>
        </pc:grpChg>
        <pc:grpChg chg="mod">
          <ac:chgData name="Jolene Weller (Nielsen Vaughan LLC)" userId="a015b946-7d9e-46b9-b24c-b14acfb55f86" providerId="ADAL" clId="{5E88C389-0EC0-449C-99CD-A57D92FA7750}" dt="2024-07-18T23:18:25.740" v="192" actId="962"/>
          <ac:grpSpMkLst>
            <pc:docMk/>
            <pc:sldMk cId="2377280384" sldId="2147479572"/>
            <ac:grpSpMk id="95" creationId="{6691B638-ECAE-DD83-755E-149943FD91F1}"/>
          </ac:grpSpMkLst>
        </pc:grpChg>
        <pc:picChg chg="mod">
          <ac:chgData name="Jolene Weller (Nielsen Vaughan LLC)" userId="a015b946-7d9e-46b9-b24c-b14acfb55f86" providerId="ADAL" clId="{5E88C389-0EC0-449C-99CD-A57D92FA7750}" dt="2024-07-18T23:18:19.215" v="189" actId="962"/>
          <ac:picMkLst>
            <pc:docMk/>
            <pc:sldMk cId="2377280384" sldId="2147479572"/>
            <ac:picMk id="108" creationId="{FEF65FF6-BCB8-CB34-7708-0CCBC01EADAD}"/>
          </ac:picMkLst>
        </pc:picChg>
      </pc:sldChg>
      <pc:sldChg chg="modSp mod">
        <pc:chgData name="Jolene Weller (Nielsen Vaughan LLC)" userId="a015b946-7d9e-46b9-b24c-b14acfb55f86" providerId="ADAL" clId="{5E88C389-0EC0-449C-99CD-A57D92FA7750}" dt="2024-07-29T20:49:37.082" v="2793"/>
        <pc:sldMkLst>
          <pc:docMk/>
          <pc:sldMk cId="745367027" sldId="2147479573"/>
        </pc:sldMkLst>
        <pc:spChg chg="ord">
          <ac:chgData name="Jolene Weller (Nielsen Vaughan LLC)" userId="a015b946-7d9e-46b9-b24c-b14acfb55f86" providerId="ADAL" clId="{5E88C389-0EC0-449C-99CD-A57D92FA7750}" dt="2024-07-29T20:47:33.778" v="2751"/>
          <ac:spMkLst>
            <pc:docMk/>
            <pc:sldMk cId="745367027" sldId="2147479573"/>
            <ac:spMk id="4" creationId="{5A3825B1-41B5-FADF-6562-0F08CDAEA661}"/>
          </ac:spMkLst>
        </pc:spChg>
        <pc:spChg chg="ord">
          <ac:chgData name="Jolene Weller (Nielsen Vaughan LLC)" userId="a015b946-7d9e-46b9-b24c-b14acfb55f86" providerId="ADAL" clId="{5E88C389-0EC0-449C-99CD-A57D92FA7750}" dt="2024-07-29T20:49:37.082" v="2793"/>
          <ac:spMkLst>
            <pc:docMk/>
            <pc:sldMk cId="745367027" sldId="2147479573"/>
            <ac:spMk id="10" creationId="{C3A3EB9C-6E45-D6BF-982D-17BC02E536E1}"/>
          </ac:spMkLst>
        </pc:spChg>
        <pc:spChg chg="ord">
          <ac:chgData name="Jolene Weller (Nielsen Vaughan LLC)" userId="a015b946-7d9e-46b9-b24c-b14acfb55f86" providerId="ADAL" clId="{5E88C389-0EC0-449C-99CD-A57D92FA7750}" dt="2024-07-29T20:48:32.744" v="2782"/>
          <ac:spMkLst>
            <pc:docMk/>
            <pc:sldMk cId="745367027" sldId="2147479573"/>
            <ac:spMk id="18" creationId="{816EA4CB-2879-2DB0-E2D4-FC3482F5FCF4}"/>
          </ac:spMkLst>
        </pc:spChg>
        <pc:spChg chg="ord">
          <ac:chgData name="Jolene Weller (Nielsen Vaughan LLC)" userId="a015b946-7d9e-46b9-b24c-b14acfb55f86" providerId="ADAL" clId="{5E88C389-0EC0-449C-99CD-A57D92FA7750}" dt="2024-07-29T20:48:35.726" v="2784"/>
          <ac:spMkLst>
            <pc:docMk/>
            <pc:sldMk cId="745367027" sldId="2147479573"/>
            <ac:spMk id="19" creationId="{ADA54963-D9B6-15BA-0B9C-962A780A1D5F}"/>
          </ac:spMkLst>
        </pc:spChg>
        <pc:spChg chg="ord">
          <ac:chgData name="Jolene Weller (Nielsen Vaughan LLC)" userId="a015b946-7d9e-46b9-b24c-b14acfb55f86" providerId="ADAL" clId="{5E88C389-0EC0-449C-99CD-A57D92FA7750}" dt="2024-07-29T20:47:53.426" v="2758"/>
          <ac:spMkLst>
            <pc:docMk/>
            <pc:sldMk cId="745367027" sldId="2147479573"/>
            <ac:spMk id="24" creationId="{C81F39CA-1617-428F-C5CE-8A745BCCD239}"/>
          </ac:spMkLst>
        </pc:spChg>
        <pc:spChg chg="mod ord">
          <ac:chgData name="Jolene Weller (Nielsen Vaughan LLC)" userId="a015b946-7d9e-46b9-b24c-b14acfb55f86" providerId="ADAL" clId="{5E88C389-0EC0-449C-99CD-A57D92FA7750}" dt="2024-07-29T20:47:46.908" v="2756"/>
          <ac:spMkLst>
            <pc:docMk/>
            <pc:sldMk cId="745367027" sldId="2147479573"/>
            <ac:spMk id="25" creationId="{4C635DAE-1172-447F-2E63-AF0CCD98E615}"/>
          </ac:spMkLst>
        </pc:spChg>
        <pc:spChg chg="ord">
          <ac:chgData name="Jolene Weller (Nielsen Vaughan LLC)" userId="a015b946-7d9e-46b9-b24c-b14acfb55f86" providerId="ADAL" clId="{5E88C389-0EC0-449C-99CD-A57D92FA7750}" dt="2024-07-29T20:48:14.163" v="2779"/>
          <ac:spMkLst>
            <pc:docMk/>
            <pc:sldMk cId="745367027" sldId="2147479573"/>
            <ac:spMk id="36" creationId="{BBD1775F-ABC3-88A2-86C0-9EE06675C23B}"/>
          </ac:spMkLst>
        </pc:spChg>
      </pc:sldChg>
      <pc:sldChg chg="modSp mod">
        <pc:chgData name="Jolene Weller (Nielsen Vaughan LLC)" userId="a015b946-7d9e-46b9-b24c-b14acfb55f86" providerId="ADAL" clId="{5E88C389-0EC0-449C-99CD-A57D92FA7750}" dt="2024-07-29T20:53:15.376" v="2818"/>
        <pc:sldMkLst>
          <pc:docMk/>
          <pc:sldMk cId="1371932762" sldId="2147479574"/>
        </pc:sldMkLst>
        <pc:spChg chg="ord">
          <ac:chgData name="Jolene Weller (Nielsen Vaughan LLC)" userId="a015b946-7d9e-46b9-b24c-b14acfb55f86" providerId="ADAL" clId="{5E88C389-0EC0-449C-99CD-A57D92FA7750}" dt="2024-07-29T20:50:07.897" v="2796"/>
          <ac:spMkLst>
            <pc:docMk/>
            <pc:sldMk cId="1371932762" sldId="2147479574"/>
            <ac:spMk id="4" creationId="{5A3825B1-41B5-FADF-6562-0F08CDAEA661}"/>
          </ac:spMkLst>
        </pc:spChg>
        <pc:spChg chg="ord">
          <ac:chgData name="Jolene Weller (Nielsen Vaughan LLC)" userId="a015b946-7d9e-46b9-b24c-b14acfb55f86" providerId="ADAL" clId="{5E88C389-0EC0-449C-99CD-A57D92FA7750}" dt="2024-07-29T20:50:50.549" v="2805"/>
          <ac:spMkLst>
            <pc:docMk/>
            <pc:sldMk cId="1371932762" sldId="2147479574"/>
            <ac:spMk id="24" creationId="{C81F39CA-1617-428F-C5CE-8A745BCCD239}"/>
          </ac:spMkLst>
        </pc:spChg>
        <pc:spChg chg="mod ord">
          <ac:chgData name="Jolene Weller (Nielsen Vaughan LLC)" userId="a015b946-7d9e-46b9-b24c-b14acfb55f86" providerId="ADAL" clId="{5E88C389-0EC0-449C-99CD-A57D92FA7750}" dt="2024-07-29T20:50:26.794" v="2802"/>
          <ac:spMkLst>
            <pc:docMk/>
            <pc:sldMk cId="1371932762" sldId="2147479574"/>
            <ac:spMk id="25" creationId="{4C635DAE-1172-447F-2E63-AF0CCD98E615}"/>
          </ac:spMkLst>
        </pc:spChg>
        <pc:spChg chg="ord">
          <ac:chgData name="Jolene Weller (Nielsen Vaughan LLC)" userId="a015b946-7d9e-46b9-b24c-b14acfb55f86" providerId="ADAL" clId="{5E88C389-0EC0-449C-99CD-A57D92FA7750}" dt="2024-07-29T20:51:13.745" v="2809"/>
          <ac:spMkLst>
            <pc:docMk/>
            <pc:sldMk cId="1371932762" sldId="2147479574"/>
            <ac:spMk id="43" creationId="{51846072-3E34-1803-CD24-F6BCDFCD4356}"/>
          </ac:spMkLst>
        </pc:spChg>
        <pc:spChg chg="ord">
          <ac:chgData name="Jolene Weller (Nielsen Vaughan LLC)" userId="a015b946-7d9e-46b9-b24c-b14acfb55f86" providerId="ADAL" clId="{5E88C389-0EC0-449C-99CD-A57D92FA7750}" dt="2024-07-29T20:51:30.153" v="2813"/>
          <ac:spMkLst>
            <pc:docMk/>
            <pc:sldMk cId="1371932762" sldId="2147479574"/>
            <ac:spMk id="55" creationId="{E8E90DC5-28E4-3E51-72AC-40DB3A4D9153}"/>
          </ac:spMkLst>
        </pc:spChg>
        <pc:spChg chg="ord">
          <ac:chgData name="Jolene Weller (Nielsen Vaughan LLC)" userId="a015b946-7d9e-46b9-b24c-b14acfb55f86" providerId="ADAL" clId="{5E88C389-0EC0-449C-99CD-A57D92FA7750}" dt="2024-07-29T20:53:15.376" v="2818"/>
          <ac:spMkLst>
            <pc:docMk/>
            <pc:sldMk cId="1371932762" sldId="2147479574"/>
            <ac:spMk id="66" creationId="{DA60A5E4-6CA4-9781-BFDF-630B2B23EAB7}"/>
          </ac:spMkLst>
        </pc:spChg>
        <pc:spChg chg="ord">
          <ac:chgData name="Jolene Weller (Nielsen Vaughan LLC)" userId="a015b946-7d9e-46b9-b24c-b14acfb55f86" providerId="ADAL" clId="{5E88C389-0EC0-449C-99CD-A57D92FA7750}" dt="2024-07-29T20:51:46.905" v="2817"/>
          <ac:spMkLst>
            <pc:docMk/>
            <pc:sldMk cId="1371932762" sldId="2147479574"/>
            <ac:spMk id="67" creationId="{071D2D3F-B624-23FB-020D-294AAE35E854}"/>
          </ac:spMkLst>
        </pc:spChg>
      </pc:sldChg>
      <pc:sldChg chg="modSp mod">
        <pc:chgData name="Jolene Weller (Nielsen Vaughan LLC)" userId="a015b946-7d9e-46b9-b24c-b14acfb55f86" providerId="ADAL" clId="{5E88C389-0EC0-449C-99CD-A57D92FA7750}" dt="2024-07-18T23:18:46.020" v="200" actId="962"/>
        <pc:sldMkLst>
          <pc:docMk/>
          <pc:sldMk cId="1750466449" sldId="2147479576"/>
        </pc:sldMkLst>
        <pc:spChg chg="mod">
          <ac:chgData name="Jolene Weller (Nielsen Vaughan LLC)" userId="a015b946-7d9e-46b9-b24c-b14acfb55f86" providerId="ADAL" clId="{5E88C389-0EC0-449C-99CD-A57D92FA7750}" dt="2024-07-18T23:18:37.266" v="196" actId="962"/>
          <ac:spMkLst>
            <pc:docMk/>
            <pc:sldMk cId="1750466449" sldId="2147479576"/>
            <ac:spMk id="50" creationId="{A3259F6D-F773-B433-58ED-41D46C67001B}"/>
          </ac:spMkLst>
        </pc:spChg>
        <pc:spChg chg="mod">
          <ac:chgData name="Jolene Weller (Nielsen Vaughan LLC)" userId="a015b946-7d9e-46b9-b24c-b14acfb55f86" providerId="ADAL" clId="{5E88C389-0EC0-449C-99CD-A57D92FA7750}" dt="2024-07-18T23:18:44.366" v="199" actId="962"/>
          <ac:spMkLst>
            <pc:docMk/>
            <pc:sldMk cId="1750466449" sldId="2147479576"/>
            <ac:spMk id="57" creationId="{988C1981-DFCB-C0DB-F94D-E41D91669E96}"/>
          </ac:spMkLst>
        </pc:spChg>
        <pc:spChg chg="mod">
          <ac:chgData name="Jolene Weller (Nielsen Vaughan LLC)" userId="a015b946-7d9e-46b9-b24c-b14acfb55f86" providerId="ADAL" clId="{5E88C389-0EC0-449C-99CD-A57D92FA7750}" dt="2024-07-18T23:18:46.020" v="200" actId="962"/>
          <ac:spMkLst>
            <pc:docMk/>
            <pc:sldMk cId="1750466449" sldId="2147479576"/>
            <ac:spMk id="58" creationId="{8FA2CC7A-FD22-03FF-1CB7-0912E6DE7262}"/>
          </ac:spMkLst>
        </pc:spChg>
        <pc:grpChg chg="mod">
          <ac:chgData name="Jolene Weller (Nielsen Vaughan LLC)" userId="a015b946-7d9e-46b9-b24c-b14acfb55f86" providerId="ADAL" clId="{5E88C389-0EC0-449C-99CD-A57D92FA7750}" dt="2024-07-18T23:18:40.200" v="197" actId="962"/>
          <ac:grpSpMkLst>
            <pc:docMk/>
            <pc:sldMk cId="1750466449" sldId="2147479576"/>
            <ac:grpSpMk id="51" creationId="{C924EDC8-CB4C-DC50-C570-AF64D0D930E8}"/>
          </ac:grpSpMkLst>
        </pc:grpChg>
        <pc:grpChg chg="mod">
          <ac:chgData name="Jolene Weller (Nielsen Vaughan LLC)" userId="a015b946-7d9e-46b9-b24c-b14acfb55f86" providerId="ADAL" clId="{5E88C389-0EC0-449C-99CD-A57D92FA7750}" dt="2024-07-18T23:18:42.033" v="198" actId="962"/>
          <ac:grpSpMkLst>
            <pc:docMk/>
            <pc:sldMk cId="1750466449" sldId="2147479576"/>
            <ac:grpSpMk id="54" creationId="{77B2F467-D269-2718-9C9B-106689139C76}"/>
          </ac:grpSpMkLst>
        </pc:grpChg>
        <pc:picChg chg="mod">
          <ac:chgData name="Jolene Weller (Nielsen Vaughan LLC)" userId="a015b946-7d9e-46b9-b24c-b14acfb55f86" providerId="ADAL" clId="{5E88C389-0EC0-449C-99CD-A57D92FA7750}" dt="2024-07-18T23:18:34.115" v="195" actId="962"/>
          <ac:picMkLst>
            <pc:docMk/>
            <pc:sldMk cId="1750466449" sldId="2147479576"/>
            <ac:picMk id="67" creationId="{7D66C691-32B6-AD33-A048-7D25BCCF60A0}"/>
          </ac:picMkLst>
        </pc:picChg>
      </pc:sldChg>
      <pc:sldChg chg="modSp mod">
        <pc:chgData name="Jolene Weller (Nielsen Vaughan LLC)" userId="a015b946-7d9e-46b9-b24c-b14acfb55f86" providerId="ADAL" clId="{5E88C389-0EC0-449C-99CD-A57D92FA7750}" dt="2024-07-29T20:54:50.366" v="2836"/>
        <pc:sldMkLst>
          <pc:docMk/>
          <pc:sldMk cId="1308202705" sldId="2147479577"/>
        </pc:sldMkLst>
        <pc:spChg chg="ord">
          <ac:chgData name="Jolene Weller (Nielsen Vaughan LLC)" userId="a015b946-7d9e-46b9-b24c-b14acfb55f86" providerId="ADAL" clId="{5E88C389-0EC0-449C-99CD-A57D92FA7750}" dt="2024-07-29T20:54:04.030" v="2829"/>
          <ac:spMkLst>
            <pc:docMk/>
            <pc:sldMk cId="1308202705" sldId="2147479577"/>
            <ac:spMk id="4" creationId="{5A3825B1-41B5-FADF-6562-0F08CDAEA661}"/>
          </ac:spMkLst>
        </pc:spChg>
        <pc:spChg chg="ord">
          <ac:chgData name="Jolene Weller (Nielsen Vaughan LLC)" userId="a015b946-7d9e-46b9-b24c-b14acfb55f86" providerId="ADAL" clId="{5E88C389-0EC0-449C-99CD-A57D92FA7750}" dt="2024-07-29T20:54:47.418" v="2834"/>
          <ac:spMkLst>
            <pc:docMk/>
            <pc:sldMk cId="1308202705" sldId="2147479577"/>
            <ac:spMk id="18" creationId="{816EA4CB-2879-2DB0-E2D4-FC3482F5FCF4}"/>
          </ac:spMkLst>
        </pc:spChg>
        <pc:spChg chg="ord">
          <ac:chgData name="Jolene Weller (Nielsen Vaughan LLC)" userId="a015b946-7d9e-46b9-b24c-b14acfb55f86" providerId="ADAL" clId="{5E88C389-0EC0-449C-99CD-A57D92FA7750}" dt="2024-07-29T20:54:50.366" v="2836"/>
          <ac:spMkLst>
            <pc:docMk/>
            <pc:sldMk cId="1308202705" sldId="2147479577"/>
            <ac:spMk id="19" creationId="{ADA54963-D9B6-15BA-0B9C-962A780A1D5F}"/>
          </ac:spMkLst>
        </pc:spChg>
        <pc:spChg chg="ord">
          <ac:chgData name="Jolene Weller (Nielsen Vaughan LLC)" userId="a015b946-7d9e-46b9-b24c-b14acfb55f86" providerId="ADAL" clId="{5E88C389-0EC0-449C-99CD-A57D92FA7750}" dt="2024-07-29T20:54:26.459" v="2831"/>
          <ac:spMkLst>
            <pc:docMk/>
            <pc:sldMk cId="1308202705" sldId="2147479577"/>
            <ac:spMk id="37" creationId="{6AD863AC-0C9E-B9C1-62AC-D72BFFB212BF}"/>
          </ac:spMkLst>
        </pc:spChg>
        <pc:spChg chg="mod ord">
          <ac:chgData name="Jolene Weller (Nielsen Vaughan LLC)" userId="a015b946-7d9e-46b9-b24c-b14acfb55f86" providerId="ADAL" clId="{5E88C389-0EC0-449C-99CD-A57D92FA7750}" dt="2024-07-29T20:53:55.760" v="2824"/>
          <ac:spMkLst>
            <pc:docMk/>
            <pc:sldMk cId="1308202705" sldId="2147479577"/>
            <ac:spMk id="38" creationId="{4A3E7D0D-0855-47F2-E998-AAAB2ED6C0C1}"/>
          </ac:spMkLst>
        </pc:spChg>
      </pc:sldChg>
      <pc:sldChg chg="modSp mod">
        <pc:chgData name="Jolene Weller (Nielsen Vaughan LLC)" userId="a015b946-7d9e-46b9-b24c-b14acfb55f86" providerId="ADAL" clId="{5E88C389-0EC0-449C-99CD-A57D92FA7750}" dt="2024-07-29T20:57:29.172" v="2861"/>
        <pc:sldMkLst>
          <pc:docMk/>
          <pc:sldMk cId="511248754" sldId="2147479578"/>
        </pc:sldMkLst>
        <pc:spChg chg="ord">
          <ac:chgData name="Jolene Weller (Nielsen Vaughan LLC)" userId="a015b946-7d9e-46b9-b24c-b14acfb55f86" providerId="ADAL" clId="{5E88C389-0EC0-449C-99CD-A57D92FA7750}" dt="2024-07-29T20:55:46.965" v="2845"/>
          <ac:spMkLst>
            <pc:docMk/>
            <pc:sldMk cId="511248754" sldId="2147479578"/>
            <ac:spMk id="4" creationId="{5A3825B1-41B5-FADF-6562-0F08CDAEA661}"/>
          </ac:spMkLst>
        </pc:spChg>
        <pc:spChg chg="ord">
          <ac:chgData name="Jolene Weller (Nielsen Vaughan LLC)" userId="a015b946-7d9e-46b9-b24c-b14acfb55f86" providerId="ADAL" clId="{5E88C389-0EC0-449C-99CD-A57D92FA7750}" dt="2024-07-29T20:55:24.172" v="2838"/>
          <ac:spMkLst>
            <pc:docMk/>
            <pc:sldMk cId="511248754" sldId="2147479578"/>
            <ac:spMk id="13" creationId="{EB7D6441-BE23-0876-56FD-8E3160D97988}"/>
          </ac:spMkLst>
        </pc:spChg>
        <pc:spChg chg="mod ord">
          <ac:chgData name="Jolene Weller (Nielsen Vaughan LLC)" userId="a015b946-7d9e-46b9-b24c-b14acfb55f86" providerId="ADAL" clId="{5E88C389-0EC0-449C-99CD-A57D92FA7750}" dt="2024-07-29T20:55:58.557" v="2848"/>
          <ac:spMkLst>
            <pc:docMk/>
            <pc:sldMk cId="511248754" sldId="2147479578"/>
            <ac:spMk id="14" creationId="{5C7B5592-E754-AE4A-B9BF-AC99D1D6E9DF}"/>
          </ac:spMkLst>
        </pc:spChg>
        <pc:spChg chg="ord">
          <ac:chgData name="Jolene Weller (Nielsen Vaughan LLC)" userId="a015b946-7d9e-46b9-b24c-b14acfb55f86" providerId="ADAL" clId="{5E88C389-0EC0-449C-99CD-A57D92FA7750}" dt="2024-07-29T20:56:52.206" v="2852"/>
          <ac:spMkLst>
            <pc:docMk/>
            <pc:sldMk cId="511248754" sldId="2147479578"/>
            <ac:spMk id="43" creationId="{51846072-3E34-1803-CD24-F6BCDFCD4356}"/>
          </ac:spMkLst>
        </pc:spChg>
        <pc:spChg chg="ord">
          <ac:chgData name="Jolene Weller (Nielsen Vaughan LLC)" userId="a015b946-7d9e-46b9-b24c-b14acfb55f86" providerId="ADAL" clId="{5E88C389-0EC0-449C-99CD-A57D92FA7750}" dt="2024-07-29T20:57:11.289" v="2856"/>
          <ac:spMkLst>
            <pc:docMk/>
            <pc:sldMk cId="511248754" sldId="2147479578"/>
            <ac:spMk id="55" creationId="{E8E90DC5-28E4-3E51-72AC-40DB3A4D9153}"/>
          </ac:spMkLst>
        </pc:spChg>
        <pc:spChg chg="ord">
          <ac:chgData name="Jolene Weller (Nielsen Vaughan LLC)" userId="a015b946-7d9e-46b9-b24c-b14acfb55f86" providerId="ADAL" clId="{5E88C389-0EC0-449C-99CD-A57D92FA7750}" dt="2024-07-29T20:57:29.172" v="2861"/>
          <ac:spMkLst>
            <pc:docMk/>
            <pc:sldMk cId="511248754" sldId="2147479578"/>
            <ac:spMk id="66" creationId="{DA60A5E4-6CA4-9781-BFDF-630B2B23EAB7}"/>
          </ac:spMkLst>
        </pc:spChg>
        <pc:spChg chg="ord">
          <ac:chgData name="Jolene Weller (Nielsen Vaughan LLC)" userId="a015b946-7d9e-46b9-b24c-b14acfb55f86" providerId="ADAL" clId="{5E88C389-0EC0-449C-99CD-A57D92FA7750}" dt="2024-07-29T20:57:26.121" v="2860"/>
          <ac:spMkLst>
            <pc:docMk/>
            <pc:sldMk cId="511248754" sldId="2147479578"/>
            <ac:spMk id="67" creationId="{071D2D3F-B624-23FB-020D-294AAE35E854}"/>
          </ac:spMkLst>
        </pc:spChg>
      </pc:sldChg>
      <pc:sldChg chg="modSp mod">
        <pc:chgData name="Jolene Weller (Nielsen Vaughan LLC)" userId="a015b946-7d9e-46b9-b24c-b14acfb55f86" providerId="ADAL" clId="{5E88C389-0EC0-449C-99CD-A57D92FA7750}" dt="2024-07-29T19:45:38.582" v="764"/>
        <pc:sldMkLst>
          <pc:docMk/>
          <pc:sldMk cId="3177534100" sldId="2147479580"/>
        </pc:sldMkLst>
        <pc:spChg chg="mod">
          <ac:chgData name="Jolene Weller (Nielsen Vaughan LLC)" userId="a015b946-7d9e-46b9-b24c-b14acfb55f86" providerId="ADAL" clId="{5E88C389-0EC0-449C-99CD-A57D92FA7750}" dt="2024-07-18T23:17:32.213" v="173" actId="962"/>
          <ac:spMkLst>
            <pc:docMk/>
            <pc:sldMk cId="3177534100" sldId="2147479580"/>
            <ac:spMk id="28" creationId="{2C7EA263-622F-88F4-3581-557C47742C43}"/>
          </ac:spMkLst>
        </pc:spChg>
        <pc:spChg chg="ord">
          <ac:chgData name="Jolene Weller (Nielsen Vaughan LLC)" userId="a015b946-7d9e-46b9-b24c-b14acfb55f86" providerId="ADAL" clId="{5E88C389-0EC0-449C-99CD-A57D92FA7750}" dt="2024-07-29T19:42:54.316" v="731"/>
          <ac:spMkLst>
            <pc:docMk/>
            <pc:sldMk cId="3177534100" sldId="2147479580"/>
            <ac:spMk id="32" creationId="{D97C3A30-9055-4882-D2D2-E7CF2576BD63}"/>
          </ac:spMkLst>
        </pc:spChg>
        <pc:spChg chg="ord">
          <ac:chgData name="Jolene Weller (Nielsen Vaughan LLC)" userId="a015b946-7d9e-46b9-b24c-b14acfb55f86" providerId="ADAL" clId="{5E88C389-0EC0-449C-99CD-A57D92FA7750}" dt="2024-07-29T19:45:16.795" v="762"/>
          <ac:spMkLst>
            <pc:docMk/>
            <pc:sldMk cId="3177534100" sldId="2147479580"/>
            <ac:spMk id="34" creationId="{768DCAAC-7E9E-DB87-4FC9-82DA1D6ECD13}"/>
          </ac:spMkLst>
        </pc:spChg>
        <pc:spChg chg="mod ord">
          <ac:chgData name="Jolene Weller (Nielsen Vaughan LLC)" userId="a015b946-7d9e-46b9-b24c-b14acfb55f86" providerId="ADAL" clId="{5E88C389-0EC0-449C-99CD-A57D92FA7750}" dt="2024-07-29T19:43:36.484" v="737"/>
          <ac:spMkLst>
            <pc:docMk/>
            <pc:sldMk cId="3177534100" sldId="2147479580"/>
            <ac:spMk id="36" creationId="{6044286B-702D-0AFD-BF5B-16B832530D30}"/>
          </ac:spMkLst>
        </pc:spChg>
        <pc:spChg chg="mod ord">
          <ac:chgData name="Jolene Weller (Nielsen Vaughan LLC)" userId="a015b946-7d9e-46b9-b24c-b14acfb55f86" providerId="ADAL" clId="{5E88C389-0EC0-449C-99CD-A57D92FA7750}" dt="2024-07-29T19:45:38.582" v="764"/>
          <ac:spMkLst>
            <pc:docMk/>
            <pc:sldMk cId="3177534100" sldId="2147479580"/>
            <ac:spMk id="38" creationId="{3ACEBB4E-6FE6-8153-8E94-8E50207346E1}"/>
          </ac:spMkLst>
        </pc:spChg>
        <pc:spChg chg="mod ord">
          <ac:chgData name="Jolene Weller (Nielsen Vaughan LLC)" userId="a015b946-7d9e-46b9-b24c-b14acfb55f86" providerId="ADAL" clId="{5E88C389-0EC0-449C-99CD-A57D92FA7750}" dt="2024-07-29T19:44:58.830" v="760"/>
          <ac:spMkLst>
            <pc:docMk/>
            <pc:sldMk cId="3177534100" sldId="2147479580"/>
            <ac:spMk id="39" creationId="{CE7854D4-3D8C-0EB4-D5D3-1C8B8CEA2F74}"/>
          </ac:spMkLst>
        </pc:spChg>
        <pc:spChg chg="mod">
          <ac:chgData name="Jolene Weller (Nielsen Vaughan LLC)" userId="a015b946-7d9e-46b9-b24c-b14acfb55f86" providerId="ADAL" clId="{5E88C389-0EC0-449C-99CD-A57D92FA7750}" dt="2024-07-18T23:17:41.917" v="177" actId="962"/>
          <ac:spMkLst>
            <pc:docMk/>
            <pc:sldMk cId="3177534100" sldId="2147479580"/>
            <ac:spMk id="41" creationId="{83313CFD-D4DC-016A-BA76-C5C62541471F}"/>
          </ac:spMkLst>
        </pc:spChg>
        <pc:picChg chg="ord">
          <ac:chgData name="Jolene Weller (Nielsen Vaughan LLC)" userId="a015b946-7d9e-46b9-b24c-b14acfb55f86" providerId="ADAL" clId="{5E88C389-0EC0-449C-99CD-A57D92FA7750}" dt="2024-07-29T19:43:44.759" v="745"/>
          <ac:picMkLst>
            <pc:docMk/>
            <pc:sldMk cId="3177534100" sldId="2147479580"/>
            <ac:picMk id="44" creationId="{E5898BB2-E6DA-24BA-1431-B483AA982BA9}"/>
          </ac:picMkLst>
        </pc:picChg>
        <pc:picChg chg="ord">
          <ac:chgData name="Jolene Weller (Nielsen Vaughan LLC)" userId="a015b946-7d9e-46b9-b24c-b14acfb55f86" providerId="ADAL" clId="{5E88C389-0EC0-449C-99CD-A57D92FA7750}" dt="2024-07-29T19:44:31.374" v="755"/>
          <ac:picMkLst>
            <pc:docMk/>
            <pc:sldMk cId="3177534100" sldId="2147479580"/>
            <ac:picMk id="46" creationId="{69645A97-6B4E-4495-7609-42BA0BE6DD96}"/>
          </ac:picMkLst>
        </pc:picChg>
        <pc:cxnChg chg="ord">
          <ac:chgData name="Jolene Weller (Nielsen Vaughan LLC)" userId="a015b946-7d9e-46b9-b24c-b14acfb55f86" providerId="ADAL" clId="{5E88C389-0EC0-449C-99CD-A57D92FA7750}" dt="2024-07-29T19:43:14.591" v="732"/>
          <ac:cxnSpMkLst>
            <pc:docMk/>
            <pc:sldMk cId="3177534100" sldId="2147479580"/>
            <ac:cxnSpMk id="29" creationId="{3AECDCDF-402F-6692-5ACB-D06A6CB6E3F7}"/>
          </ac:cxnSpMkLst>
        </pc:cxnChg>
      </pc:sldChg>
      <pc:sldChg chg="modSp mod modNotesTx">
        <pc:chgData name="Jolene Weller (Nielsen Vaughan LLC)" userId="a015b946-7d9e-46b9-b24c-b14acfb55f86" providerId="ADAL" clId="{5E88C389-0EC0-449C-99CD-A57D92FA7750}" dt="2024-07-29T21:48:20.404" v="3593" actId="962"/>
        <pc:sldMkLst>
          <pc:docMk/>
          <pc:sldMk cId="2063262478" sldId="2147479581"/>
        </pc:sldMkLst>
        <pc:spChg chg="mod">
          <ac:chgData name="Jolene Weller (Nielsen Vaughan LLC)" userId="a015b946-7d9e-46b9-b24c-b14acfb55f86" providerId="ADAL" clId="{5E88C389-0EC0-449C-99CD-A57D92FA7750}" dt="2024-07-18T23:11:13.553" v="91" actId="962"/>
          <ac:spMkLst>
            <pc:docMk/>
            <pc:sldMk cId="2063262478" sldId="2147479581"/>
            <ac:spMk id="1049" creationId="{6AFCDF1C-0D62-49EA-3CFC-EFF4B5B9EBD8}"/>
          </ac:spMkLst>
        </pc:spChg>
        <pc:grpChg chg="mod">
          <ac:chgData name="Jolene Weller (Nielsen Vaughan LLC)" userId="a015b946-7d9e-46b9-b24c-b14acfb55f86" providerId="ADAL" clId="{5E88C389-0EC0-449C-99CD-A57D92FA7750}" dt="2024-07-18T23:11:30.878" v="92" actId="962"/>
          <ac:grpSpMkLst>
            <pc:docMk/>
            <pc:sldMk cId="2063262478" sldId="2147479581"/>
            <ac:grpSpMk id="1065" creationId="{F69BAD20-A885-3244-9751-4F738950900F}"/>
          </ac:grpSpMkLst>
        </pc:grpChg>
        <pc:grpChg chg="mod">
          <ac:chgData name="Jolene Weller (Nielsen Vaughan LLC)" userId="a015b946-7d9e-46b9-b24c-b14acfb55f86" providerId="ADAL" clId="{5E88C389-0EC0-449C-99CD-A57D92FA7750}" dt="2024-07-18T23:11:44.757" v="96" actId="962"/>
          <ac:grpSpMkLst>
            <pc:docMk/>
            <pc:sldMk cId="2063262478" sldId="2147479581"/>
            <ac:grpSpMk id="1066" creationId="{08468C03-EA26-54A8-4B45-B091956EFBBF}"/>
          </ac:grpSpMkLst>
        </pc:grpChg>
        <pc:grpChg chg="mod">
          <ac:chgData name="Jolene Weller (Nielsen Vaughan LLC)" userId="a015b946-7d9e-46b9-b24c-b14acfb55f86" providerId="ADAL" clId="{5E88C389-0EC0-449C-99CD-A57D92FA7750}" dt="2024-07-18T23:11:34.635" v="93" actId="962"/>
          <ac:grpSpMkLst>
            <pc:docMk/>
            <pc:sldMk cId="2063262478" sldId="2147479581"/>
            <ac:grpSpMk id="1067" creationId="{4ACB64BB-70D3-27D0-836E-AD3D915FB902}"/>
          </ac:grpSpMkLst>
        </pc:grpChg>
        <pc:grpChg chg="mod">
          <ac:chgData name="Jolene Weller (Nielsen Vaughan LLC)" userId="a015b946-7d9e-46b9-b24c-b14acfb55f86" providerId="ADAL" clId="{5E88C389-0EC0-449C-99CD-A57D92FA7750}" dt="2024-07-18T23:11:40.482" v="95" actId="962"/>
          <ac:grpSpMkLst>
            <pc:docMk/>
            <pc:sldMk cId="2063262478" sldId="2147479581"/>
            <ac:grpSpMk id="1068" creationId="{FCF320A1-2349-CF53-195B-469B6BCCF8A2}"/>
          </ac:grpSpMkLst>
        </pc:grpChg>
        <pc:grpChg chg="mod">
          <ac:chgData name="Jolene Weller (Nielsen Vaughan LLC)" userId="a015b946-7d9e-46b9-b24c-b14acfb55f86" providerId="ADAL" clId="{5E88C389-0EC0-449C-99CD-A57D92FA7750}" dt="2024-07-18T23:11:37.473" v="94" actId="962"/>
          <ac:grpSpMkLst>
            <pc:docMk/>
            <pc:sldMk cId="2063262478" sldId="2147479581"/>
            <ac:grpSpMk id="1069" creationId="{F3BC1FEC-9601-69F6-CDA8-BA93091B274F}"/>
          </ac:grpSpMkLst>
        </pc:grpChg>
        <pc:grpChg chg="mod">
          <ac:chgData name="Jolene Weller (Nielsen Vaughan LLC)" userId="a015b946-7d9e-46b9-b24c-b14acfb55f86" providerId="ADAL" clId="{5E88C389-0EC0-449C-99CD-A57D92FA7750}" dt="2024-07-18T23:11:47.688" v="97" actId="962"/>
          <ac:grpSpMkLst>
            <pc:docMk/>
            <pc:sldMk cId="2063262478" sldId="2147479581"/>
            <ac:grpSpMk id="1070" creationId="{179D976B-BDC6-6121-29DB-7986D18D57D1}"/>
          </ac:grpSpMkLst>
        </pc:grpChg>
        <pc:picChg chg="mod">
          <ac:chgData name="Jolene Weller (Nielsen Vaughan LLC)" userId="a015b946-7d9e-46b9-b24c-b14acfb55f86" providerId="ADAL" clId="{5E88C389-0EC0-449C-99CD-A57D92FA7750}" dt="2024-07-29T21:48:20.404" v="3593" actId="962"/>
          <ac:picMkLst>
            <pc:docMk/>
            <pc:sldMk cId="2063262478" sldId="2147479581"/>
            <ac:picMk id="1076" creationId="{F0DD9D80-DB19-D23D-0DFA-F151BBE8A07E}"/>
          </ac:picMkLst>
        </pc:picChg>
      </pc:sldChg>
      <pc:sldChg chg="modSp mod">
        <pc:chgData name="Jolene Weller (Nielsen Vaughan LLC)" userId="a015b946-7d9e-46b9-b24c-b14acfb55f86" providerId="ADAL" clId="{5E88C389-0EC0-449C-99CD-A57D92FA7750}" dt="2024-07-18T23:17:27.455" v="172" actId="962"/>
        <pc:sldMkLst>
          <pc:docMk/>
          <pc:sldMk cId="2832910419" sldId="2147479582"/>
        </pc:sldMkLst>
        <pc:picChg chg="mod">
          <ac:chgData name="Jolene Weller (Nielsen Vaughan LLC)" userId="a015b946-7d9e-46b9-b24c-b14acfb55f86" providerId="ADAL" clId="{5E88C389-0EC0-449C-99CD-A57D92FA7750}" dt="2024-07-18T23:17:27.455" v="172" actId="962"/>
          <ac:picMkLst>
            <pc:docMk/>
            <pc:sldMk cId="2832910419" sldId="2147479582"/>
            <ac:picMk id="94" creationId="{2F57A0A9-59C4-7278-6A11-1D7E4CA39CE4}"/>
          </ac:picMkLst>
        </pc:picChg>
      </pc:sldChg>
      <pc:sldChg chg="modSp mod">
        <pc:chgData name="Jolene Weller (Nielsen Vaughan LLC)" userId="a015b946-7d9e-46b9-b24c-b14acfb55f86" providerId="ADAL" clId="{5E88C389-0EC0-449C-99CD-A57D92FA7750}" dt="2024-07-29T19:20:43.852" v="554"/>
        <pc:sldMkLst>
          <pc:docMk/>
          <pc:sldMk cId="2509854989" sldId="2147479583"/>
        </pc:sldMkLst>
        <pc:spChg chg="mod">
          <ac:chgData name="Jolene Weller (Nielsen Vaughan LLC)" userId="a015b946-7d9e-46b9-b24c-b14acfb55f86" providerId="ADAL" clId="{5E88C389-0EC0-449C-99CD-A57D92FA7750}" dt="2024-07-18T23:15:44.071" v="139" actId="962"/>
          <ac:spMkLst>
            <pc:docMk/>
            <pc:sldMk cId="2509854989" sldId="2147479583"/>
            <ac:spMk id="48" creationId="{947809DD-956B-FB5F-9F39-B30D103352F2}"/>
          </ac:spMkLst>
        </pc:spChg>
        <pc:spChg chg="mod">
          <ac:chgData name="Jolene Weller (Nielsen Vaughan LLC)" userId="a015b946-7d9e-46b9-b24c-b14acfb55f86" providerId="ADAL" clId="{5E88C389-0EC0-449C-99CD-A57D92FA7750}" dt="2024-07-18T23:15:46.301" v="140" actId="962"/>
          <ac:spMkLst>
            <pc:docMk/>
            <pc:sldMk cId="2509854989" sldId="2147479583"/>
            <ac:spMk id="49" creationId="{A97BE07E-73EA-E5D6-064A-047D90D01DB0}"/>
          </ac:spMkLst>
        </pc:spChg>
        <pc:spChg chg="ord">
          <ac:chgData name="Jolene Weller (Nielsen Vaughan LLC)" userId="a015b946-7d9e-46b9-b24c-b14acfb55f86" providerId="ADAL" clId="{5E88C389-0EC0-449C-99CD-A57D92FA7750}" dt="2024-07-29T19:18:42.641" v="499"/>
          <ac:spMkLst>
            <pc:docMk/>
            <pc:sldMk cId="2509854989" sldId="2147479583"/>
            <ac:spMk id="55" creationId="{A71808C7-8028-690E-4D0B-B6E5B1C085DD}"/>
          </ac:spMkLst>
        </pc:spChg>
        <pc:spChg chg="ord">
          <ac:chgData name="Jolene Weller (Nielsen Vaughan LLC)" userId="a015b946-7d9e-46b9-b24c-b14acfb55f86" providerId="ADAL" clId="{5E88C389-0EC0-449C-99CD-A57D92FA7750}" dt="2024-07-29T19:18:51.601" v="501"/>
          <ac:spMkLst>
            <pc:docMk/>
            <pc:sldMk cId="2509854989" sldId="2147479583"/>
            <ac:spMk id="56" creationId="{1C736668-5184-327C-DADD-3BDF456BD713}"/>
          </ac:spMkLst>
        </pc:spChg>
        <pc:spChg chg="ord">
          <ac:chgData name="Jolene Weller (Nielsen Vaughan LLC)" userId="a015b946-7d9e-46b9-b24c-b14acfb55f86" providerId="ADAL" clId="{5E88C389-0EC0-449C-99CD-A57D92FA7750}" dt="2024-07-29T19:19:05.846" v="502"/>
          <ac:spMkLst>
            <pc:docMk/>
            <pc:sldMk cId="2509854989" sldId="2147479583"/>
            <ac:spMk id="57" creationId="{A11C75E6-B783-7E23-4EB0-786331D4DD68}"/>
          </ac:spMkLst>
        </pc:spChg>
        <pc:spChg chg="mod ord">
          <ac:chgData name="Jolene Weller (Nielsen Vaughan LLC)" userId="a015b946-7d9e-46b9-b24c-b14acfb55f86" providerId="ADAL" clId="{5E88C389-0EC0-449C-99CD-A57D92FA7750}" dt="2024-07-29T19:19:25.330" v="510"/>
          <ac:spMkLst>
            <pc:docMk/>
            <pc:sldMk cId="2509854989" sldId="2147479583"/>
            <ac:spMk id="60" creationId="{1CAA7B60-8D8B-333B-148F-968CFD38E9EF}"/>
          </ac:spMkLst>
        </pc:spChg>
        <pc:spChg chg="mod ord">
          <ac:chgData name="Jolene Weller (Nielsen Vaughan LLC)" userId="a015b946-7d9e-46b9-b24c-b14acfb55f86" providerId="ADAL" clId="{5E88C389-0EC0-449C-99CD-A57D92FA7750}" dt="2024-07-29T19:20:38.414" v="548"/>
          <ac:spMkLst>
            <pc:docMk/>
            <pc:sldMk cId="2509854989" sldId="2147479583"/>
            <ac:spMk id="61" creationId="{F2D95AF0-F397-4989-27E9-1B764CA88056}"/>
          </ac:spMkLst>
        </pc:spChg>
        <pc:spChg chg="mod">
          <ac:chgData name="Jolene Weller (Nielsen Vaughan LLC)" userId="a015b946-7d9e-46b9-b24c-b14acfb55f86" providerId="ADAL" clId="{5E88C389-0EC0-449C-99CD-A57D92FA7750}" dt="2024-07-18T23:16:08.398" v="147" actId="962"/>
          <ac:spMkLst>
            <pc:docMk/>
            <pc:sldMk cId="2509854989" sldId="2147479583"/>
            <ac:spMk id="62" creationId="{5323E22A-4880-E664-C750-1BCD77C6B9E1}"/>
          </ac:spMkLst>
        </pc:spChg>
        <pc:spChg chg="mod">
          <ac:chgData name="Jolene Weller (Nielsen Vaughan LLC)" userId="a015b946-7d9e-46b9-b24c-b14acfb55f86" providerId="ADAL" clId="{5E88C389-0EC0-449C-99CD-A57D92FA7750}" dt="2024-07-18T23:16:10.438" v="148" actId="962"/>
          <ac:spMkLst>
            <pc:docMk/>
            <pc:sldMk cId="2509854989" sldId="2147479583"/>
            <ac:spMk id="63" creationId="{EB1C2FF3-2039-4803-6A82-8CFF28A77A4F}"/>
          </ac:spMkLst>
        </pc:spChg>
        <pc:grpChg chg="mod ord">
          <ac:chgData name="Jolene Weller (Nielsen Vaughan LLC)" userId="a015b946-7d9e-46b9-b24c-b14acfb55f86" providerId="ADAL" clId="{5E88C389-0EC0-449C-99CD-A57D92FA7750}" dt="2024-07-29T19:20:05.104" v="544"/>
          <ac:grpSpMkLst>
            <pc:docMk/>
            <pc:sldMk cId="2509854989" sldId="2147479583"/>
            <ac:grpSpMk id="65" creationId="{1C264167-E778-6317-261D-F4711127DF30}"/>
          </ac:grpSpMkLst>
        </pc:grpChg>
        <pc:picChg chg="mod">
          <ac:chgData name="Jolene Weller (Nielsen Vaughan LLC)" userId="a015b946-7d9e-46b9-b24c-b14acfb55f86" providerId="ADAL" clId="{5E88C389-0EC0-449C-99CD-A57D92FA7750}" dt="2024-07-18T23:15:39.474" v="138" actId="962"/>
          <ac:picMkLst>
            <pc:docMk/>
            <pc:sldMk cId="2509854989" sldId="2147479583"/>
            <ac:picMk id="47" creationId="{F47CCC38-56E2-4214-3823-9D75F0DE5C31}"/>
          </ac:picMkLst>
        </pc:picChg>
        <pc:picChg chg="ord">
          <ac:chgData name="Jolene Weller (Nielsen Vaughan LLC)" userId="a015b946-7d9e-46b9-b24c-b14acfb55f86" providerId="ADAL" clId="{5E88C389-0EC0-449C-99CD-A57D92FA7750}" dt="2024-07-29T19:19:53.692" v="534"/>
          <ac:picMkLst>
            <pc:docMk/>
            <pc:sldMk cId="2509854989" sldId="2147479583"/>
            <ac:picMk id="73" creationId="{784B8F07-6568-F8D0-9028-413D2A664FB4}"/>
          </ac:picMkLst>
        </pc:picChg>
        <pc:picChg chg="ord">
          <ac:chgData name="Jolene Weller (Nielsen Vaughan LLC)" userId="a015b946-7d9e-46b9-b24c-b14acfb55f86" providerId="ADAL" clId="{5E88C389-0EC0-449C-99CD-A57D92FA7750}" dt="2024-07-29T19:20:43.852" v="554"/>
          <ac:picMkLst>
            <pc:docMk/>
            <pc:sldMk cId="2509854989" sldId="2147479583"/>
            <ac:picMk id="75" creationId="{703F7965-8296-35CA-FF70-B4AC090AF017}"/>
          </ac:picMkLst>
        </pc:picChg>
        <pc:picChg chg="ord">
          <ac:chgData name="Jolene Weller (Nielsen Vaughan LLC)" userId="a015b946-7d9e-46b9-b24c-b14acfb55f86" providerId="ADAL" clId="{5E88C389-0EC0-449C-99CD-A57D92FA7750}" dt="2024-07-29T19:19:34.819" v="524"/>
          <ac:picMkLst>
            <pc:docMk/>
            <pc:sldMk cId="2509854989" sldId="2147479583"/>
            <ac:picMk id="76" creationId="{E91245FC-D9F8-E66F-F380-45A75F2C1494}"/>
          </ac:picMkLst>
        </pc:picChg>
        <pc:cxnChg chg="mod">
          <ac:chgData name="Jolene Weller (Nielsen Vaughan LLC)" userId="a015b946-7d9e-46b9-b24c-b14acfb55f86" providerId="ADAL" clId="{5E88C389-0EC0-449C-99CD-A57D92FA7750}" dt="2024-07-18T23:15:48.580" v="141" actId="962"/>
          <ac:cxnSpMkLst>
            <pc:docMk/>
            <pc:sldMk cId="2509854989" sldId="2147479583"/>
            <ac:cxnSpMk id="50" creationId="{D112F76B-F904-0460-FB64-D23E20520485}"/>
          </ac:cxnSpMkLst>
        </pc:cxnChg>
        <pc:cxnChg chg="mod">
          <ac:chgData name="Jolene Weller (Nielsen Vaughan LLC)" userId="a015b946-7d9e-46b9-b24c-b14acfb55f86" providerId="ADAL" clId="{5E88C389-0EC0-449C-99CD-A57D92FA7750}" dt="2024-07-18T23:15:50.562" v="142" actId="962"/>
          <ac:cxnSpMkLst>
            <pc:docMk/>
            <pc:sldMk cId="2509854989" sldId="2147479583"/>
            <ac:cxnSpMk id="51" creationId="{254C1C9D-CD6B-13A0-3DB3-179C5DF23310}"/>
          </ac:cxnSpMkLst>
        </pc:cxnChg>
        <pc:cxnChg chg="mod">
          <ac:chgData name="Jolene Weller (Nielsen Vaughan LLC)" userId="a015b946-7d9e-46b9-b24c-b14acfb55f86" providerId="ADAL" clId="{5E88C389-0EC0-449C-99CD-A57D92FA7750}" dt="2024-07-18T23:15:52.062" v="143" actId="962"/>
          <ac:cxnSpMkLst>
            <pc:docMk/>
            <pc:sldMk cId="2509854989" sldId="2147479583"/>
            <ac:cxnSpMk id="58" creationId="{3A9FAAE7-090E-E678-0EEE-8C40E09C4632}"/>
          </ac:cxnSpMkLst>
        </pc:cxnChg>
        <pc:cxnChg chg="mod">
          <ac:chgData name="Jolene Weller (Nielsen Vaughan LLC)" userId="a015b946-7d9e-46b9-b24c-b14acfb55f86" providerId="ADAL" clId="{5E88C389-0EC0-449C-99CD-A57D92FA7750}" dt="2024-07-18T23:15:54.101" v="144" actId="962"/>
          <ac:cxnSpMkLst>
            <pc:docMk/>
            <pc:sldMk cId="2509854989" sldId="2147479583"/>
            <ac:cxnSpMk id="59" creationId="{C47BE0E2-FB93-43A4-60A6-D80EBEAADED0}"/>
          </ac:cxnSpMkLst>
        </pc:cxnChg>
      </pc:sldChg>
      <pc:sldChg chg="modSp mod">
        <pc:chgData name="Jolene Weller (Nielsen Vaughan LLC)" userId="a015b946-7d9e-46b9-b24c-b14acfb55f86" providerId="ADAL" clId="{5E88C389-0EC0-449C-99CD-A57D92FA7750}" dt="2024-07-29T19:42:21.748" v="730"/>
        <pc:sldMkLst>
          <pc:docMk/>
          <pc:sldMk cId="468371666" sldId="2147479584"/>
        </pc:sldMkLst>
        <pc:spChg chg="mod">
          <ac:chgData name="Jolene Weller (Nielsen Vaughan LLC)" userId="a015b946-7d9e-46b9-b24c-b14acfb55f86" providerId="ADAL" clId="{5E88C389-0EC0-449C-99CD-A57D92FA7750}" dt="2024-07-18T23:17:10.798" v="167" actId="962"/>
          <ac:spMkLst>
            <pc:docMk/>
            <pc:sldMk cId="468371666" sldId="2147479584"/>
            <ac:spMk id="11" creationId="{67B4C63F-6F00-84E5-E334-5161A484C151}"/>
          </ac:spMkLst>
        </pc:spChg>
        <pc:spChg chg="ord">
          <ac:chgData name="Jolene Weller (Nielsen Vaughan LLC)" userId="a015b946-7d9e-46b9-b24c-b14acfb55f86" providerId="ADAL" clId="{5E88C389-0EC0-449C-99CD-A57D92FA7750}" dt="2024-07-29T19:36:51.006" v="696" actId="13244"/>
          <ac:spMkLst>
            <pc:docMk/>
            <pc:sldMk cId="468371666" sldId="2147479584"/>
            <ac:spMk id="12" creationId="{55BA2AAA-87A2-5BF2-A12B-4D0CE942EDEA}"/>
          </ac:spMkLst>
        </pc:spChg>
        <pc:spChg chg="mod">
          <ac:chgData name="Jolene Weller (Nielsen Vaughan LLC)" userId="a015b946-7d9e-46b9-b24c-b14acfb55f86" providerId="ADAL" clId="{5E88C389-0EC0-449C-99CD-A57D92FA7750}" dt="2024-07-18T23:17:14.717" v="168" actId="962"/>
          <ac:spMkLst>
            <pc:docMk/>
            <pc:sldMk cId="468371666" sldId="2147479584"/>
            <ac:spMk id="13" creationId="{E8A68B29-5503-62A7-00FF-027B6BC67151}"/>
          </ac:spMkLst>
        </pc:spChg>
        <pc:spChg chg="ord">
          <ac:chgData name="Jolene Weller (Nielsen Vaughan LLC)" userId="a015b946-7d9e-46b9-b24c-b14acfb55f86" providerId="ADAL" clId="{5E88C389-0EC0-449C-99CD-A57D92FA7750}" dt="2024-07-29T19:37:18.392" v="698"/>
          <ac:spMkLst>
            <pc:docMk/>
            <pc:sldMk cId="468371666" sldId="2147479584"/>
            <ac:spMk id="15" creationId="{17835444-BA7B-5D90-DBA7-77D6103263D9}"/>
          </ac:spMkLst>
        </pc:spChg>
        <pc:spChg chg="ord">
          <ac:chgData name="Jolene Weller (Nielsen Vaughan LLC)" userId="a015b946-7d9e-46b9-b24c-b14acfb55f86" providerId="ADAL" clId="{5E88C389-0EC0-449C-99CD-A57D92FA7750}" dt="2024-07-29T19:39:13.011" v="708"/>
          <ac:spMkLst>
            <pc:docMk/>
            <pc:sldMk cId="468371666" sldId="2147479584"/>
            <ac:spMk id="16" creationId="{13B0C348-D3A9-3700-CAB6-EAFFF19A981F}"/>
          </ac:spMkLst>
        </pc:spChg>
        <pc:spChg chg="ord">
          <ac:chgData name="Jolene Weller (Nielsen Vaughan LLC)" userId="a015b946-7d9e-46b9-b24c-b14acfb55f86" providerId="ADAL" clId="{5E88C389-0EC0-449C-99CD-A57D92FA7750}" dt="2024-07-29T19:38:24.813" v="701"/>
          <ac:spMkLst>
            <pc:docMk/>
            <pc:sldMk cId="468371666" sldId="2147479584"/>
            <ac:spMk id="17" creationId="{EF303CA5-0245-E7AE-846C-BB0D4C243D39}"/>
          </ac:spMkLst>
        </pc:spChg>
        <pc:spChg chg="ord">
          <ac:chgData name="Jolene Weller (Nielsen Vaughan LLC)" userId="a015b946-7d9e-46b9-b24c-b14acfb55f86" providerId="ADAL" clId="{5E88C389-0EC0-449C-99CD-A57D92FA7750}" dt="2024-07-29T19:40:24.309" v="712"/>
          <ac:spMkLst>
            <pc:docMk/>
            <pc:sldMk cId="468371666" sldId="2147479584"/>
            <ac:spMk id="18" creationId="{70AD4188-2604-F2C9-CF82-A666EE19558D}"/>
          </ac:spMkLst>
        </pc:spChg>
        <pc:spChg chg="ord">
          <ac:chgData name="Jolene Weller (Nielsen Vaughan LLC)" userId="a015b946-7d9e-46b9-b24c-b14acfb55f86" providerId="ADAL" clId="{5E88C389-0EC0-449C-99CD-A57D92FA7750}" dt="2024-07-29T19:38:44.310" v="706"/>
          <ac:spMkLst>
            <pc:docMk/>
            <pc:sldMk cId="468371666" sldId="2147479584"/>
            <ac:spMk id="20" creationId="{C7014C8D-3621-275C-EEEE-B74358E6AE8F}"/>
          </ac:spMkLst>
        </pc:spChg>
        <pc:spChg chg="ord">
          <ac:chgData name="Jolene Weller (Nielsen Vaughan LLC)" userId="a015b946-7d9e-46b9-b24c-b14acfb55f86" providerId="ADAL" clId="{5E88C389-0EC0-449C-99CD-A57D92FA7750}" dt="2024-07-29T19:40:34.870" v="715"/>
          <ac:spMkLst>
            <pc:docMk/>
            <pc:sldMk cId="468371666" sldId="2147479584"/>
            <ac:spMk id="21" creationId="{E0753F22-CC71-6F36-3E8D-F3A564730034}"/>
          </ac:spMkLst>
        </pc:spChg>
        <pc:spChg chg="ord">
          <ac:chgData name="Jolene Weller (Nielsen Vaughan LLC)" userId="a015b946-7d9e-46b9-b24c-b14acfb55f86" providerId="ADAL" clId="{5E88C389-0EC0-449C-99CD-A57D92FA7750}" dt="2024-07-29T19:41:11.542" v="718"/>
          <ac:spMkLst>
            <pc:docMk/>
            <pc:sldMk cId="468371666" sldId="2147479584"/>
            <ac:spMk id="49" creationId="{469ECEED-9369-2FA0-D70B-9D977E2C5BC0}"/>
          </ac:spMkLst>
        </pc:spChg>
        <pc:spChg chg="ord">
          <ac:chgData name="Jolene Weller (Nielsen Vaughan LLC)" userId="a015b946-7d9e-46b9-b24c-b14acfb55f86" providerId="ADAL" clId="{5E88C389-0EC0-449C-99CD-A57D92FA7750}" dt="2024-07-29T19:41:46.201" v="725"/>
          <ac:spMkLst>
            <pc:docMk/>
            <pc:sldMk cId="468371666" sldId="2147479584"/>
            <ac:spMk id="50" creationId="{65F647F7-2BC7-4DAC-E55C-76534513B542}"/>
          </ac:spMkLst>
        </pc:spChg>
        <pc:spChg chg="ord">
          <ac:chgData name="Jolene Weller (Nielsen Vaughan LLC)" userId="a015b946-7d9e-46b9-b24c-b14acfb55f86" providerId="ADAL" clId="{5E88C389-0EC0-449C-99CD-A57D92FA7750}" dt="2024-07-29T19:42:14.239" v="729"/>
          <ac:spMkLst>
            <pc:docMk/>
            <pc:sldMk cId="468371666" sldId="2147479584"/>
            <ac:spMk id="51" creationId="{8106C2C4-F588-A9F6-2D65-D996D67BF1BC}"/>
          </ac:spMkLst>
        </pc:spChg>
        <pc:spChg chg="ord">
          <ac:chgData name="Jolene Weller (Nielsen Vaughan LLC)" userId="a015b946-7d9e-46b9-b24c-b14acfb55f86" providerId="ADAL" clId="{5E88C389-0EC0-449C-99CD-A57D92FA7750}" dt="2024-07-29T19:41:33.086" v="723"/>
          <ac:spMkLst>
            <pc:docMk/>
            <pc:sldMk cId="468371666" sldId="2147479584"/>
            <ac:spMk id="55" creationId="{93E9644A-22BF-9F6F-8828-B5AEA0157BF1}"/>
          </ac:spMkLst>
        </pc:spChg>
        <pc:spChg chg="ord">
          <ac:chgData name="Jolene Weller (Nielsen Vaughan LLC)" userId="a015b946-7d9e-46b9-b24c-b14acfb55f86" providerId="ADAL" clId="{5E88C389-0EC0-449C-99CD-A57D92FA7750}" dt="2024-07-29T19:42:03.060" v="728"/>
          <ac:spMkLst>
            <pc:docMk/>
            <pc:sldMk cId="468371666" sldId="2147479584"/>
            <ac:spMk id="56" creationId="{2509FAE1-13C5-5384-B9FE-ACDF82B92A51}"/>
          </ac:spMkLst>
        </pc:spChg>
        <pc:spChg chg="ord">
          <ac:chgData name="Jolene Weller (Nielsen Vaughan LLC)" userId="a015b946-7d9e-46b9-b24c-b14acfb55f86" providerId="ADAL" clId="{5E88C389-0EC0-449C-99CD-A57D92FA7750}" dt="2024-07-29T19:42:21.748" v="730"/>
          <ac:spMkLst>
            <pc:docMk/>
            <pc:sldMk cId="468371666" sldId="2147479584"/>
            <ac:spMk id="57" creationId="{32861E72-FBD0-A952-61CC-D4A2877C649E}"/>
          </ac:spMkLst>
        </pc:spChg>
        <pc:picChg chg="mod">
          <ac:chgData name="Jolene Weller (Nielsen Vaughan LLC)" userId="a015b946-7d9e-46b9-b24c-b14acfb55f86" providerId="ADAL" clId="{5E88C389-0EC0-449C-99CD-A57D92FA7750}" dt="2024-07-18T23:17:04.965" v="166" actId="962"/>
          <ac:picMkLst>
            <pc:docMk/>
            <pc:sldMk cId="468371666" sldId="2147479584"/>
            <ac:picMk id="64" creationId="{65637486-BD23-A032-C5B3-3BA86A58A6B7}"/>
          </ac:picMkLst>
        </pc:picChg>
        <pc:cxnChg chg="mod">
          <ac:chgData name="Jolene Weller (Nielsen Vaughan LLC)" userId="a015b946-7d9e-46b9-b24c-b14acfb55f86" providerId="ADAL" clId="{5E88C389-0EC0-449C-99CD-A57D92FA7750}" dt="2024-07-18T23:17:19.848" v="169" actId="962"/>
          <ac:cxnSpMkLst>
            <pc:docMk/>
            <pc:sldMk cId="468371666" sldId="2147479584"/>
            <ac:cxnSpMk id="59" creationId="{1F696737-DE35-895A-715C-37B85FFCBF88}"/>
          </ac:cxnSpMkLst>
        </pc:cxnChg>
        <pc:cxnChg chg="mod">
          <ac:chgData name="Jolene Weller (Nielsen Vaughan LLC)" userId="a015b946-7d9e-46b9-b24c-b14acfb55f86" providerId="ADAL" clId="{5E88C389-0EC0-449C-99CD-A57D92FA7750}" dt="2024-07-18T23:17:22.104" v="170" actId="962"/>
          <ac:cxnSpMkLst>
            <pc:docMk/>
            <pc:sldMk cId="468371666" sldId="2147479584"/>
            <ac:cxnSpMk id="60" creationId="{22208DA9-FBE8-E414-2118-3FF90E96ED9C}"/>
          </ac:cxnSpMkLst>
        </pc:cxnChg>
        <pc:cxnChg chg="mod">
          <ac:chgData name="Jolene Weller (Nielsen Vaughan LLC)" userId="a015b946-7d9e-46b9-b24c-b14acfb55f86" providerId="ADAL" clId="{5E88C389-0EC0-449C-99CD-A57D92FA7750}" dt="2024-07-18T23:17:23.945" v="171" actId="962"/>
          <ac:cxnSpMkLst>
            <pc:docMk/>
            <pc:sldMk cId="468371666" sldId="2147479584"/>
            <ac:cxnSpMk id="61" creationId="{FAF9E6FD-F90B-ABE6-A3C0-89F33129E441}"/>
          </ac:cxnSpMkLst>
        </pc:cxnChg>
      </pc:sldChg>
      <pc:sldChg chg="modSp mod">
        <pc:chgData name="Jolene Weller (Nielsen Vaughan LLC)" userId="a015b946-7d9e-46b9-b24c-b14acfb55f86" providerId="ADAL" clId="{5E88C389-0EC0-449C-99CD-A57D92FA7750}" dt="2024-07-29T19:14:48.565" v="496"/>
        <pc:sldMkLst>
          <pc:docMk/>
          <pc:sldMk cId="3317417394" sldId="2147479585"/>
        </pc:sldMkLst>
        <pc:spChg chg="mod">
          <ac:chgData name="Jolene Weller (Nielsen Vaughan LLC)" userId="a015b946-7d9e-46b9-b24c-b14acfb55f86" providerId="ADAL" clId="{5E88C389-0EC0-449C-99CD-A57D92FA7750}" dt="2024-07-18T23:15:04.521" v="127" actId="962"/>
          <ac:spMkLst>
            <pc:docMk/>
            <pc:sldMk cId="3317417394" sldId="2147479585"/>
            <ac:spMk id="14" creationId="{E3934C0F-B87D-FC63-8466-CFA89FEEB198}"/>
          </ac:spMkLst>
        </pc:spChg>
        <pc:spChg chg="mod">
          <ac:chgData name="Jolene Weller (Nielsen Vaughan LLC)" userId="a015b946-7d9e-46b9-b24c-b14acfb55f86" providerId="ADAL" clId="{5E88C389-0EC0-449C-99CD-A57D92FA7750}" dt="2024-07-18T23:15:06.258" v="128" actId="962"/>
          <ac:spMkLst>
            <pc:docMk/>
            <pc:sldMk cId="3317417394" sldId="2147479585"/>
            <ac:spMk id="15" creationId="{C275EBE6-B81C-3AB9-A586-CAA1E3DFBC4B}"/>
          </ac:spMkLst>
        </pc:spChg>
        <pc:spChg chg="mod ord">
          <ac:chgData name="Jolene Weller (Nielsen Vaughan LLC)" userId="a015b946-7d9e-46b9-b24c-b14acfb55f86" providerId="ADAL" clId="{5E88C389-0EC0-449C-99CD-A57D92FA7750}" dt="2024-07-29T19:14:48.565" v="496"/>
          <ac:spMkLst>
            <pc:docMk/>
            <pc:sldMk cId="3317417394" sldId="2147479585"/>
            <ac:spMk id="25" creationId="{4744464E-F1E1-8344-8004-B3EDCB393EF2}"/>
          </ac:spMkLst>
        </pc:spChg>
        <pc:spChg chg="ord">
          <ac:chgData name="Jolene Weller (Nielsen Vaughan LLC)" userId="a015b946-7d9e-46b9-b24c-b14acfb55f86" providerId="ADAL" clId="{5E88C389-0EC0-449C-99CD-A57D92FA7750}" dt="2024-07-29T19:14:38.278" v="492"/>
          <ac:spMkLst>
            <pc:docMk/>
            <pc:sldMk cId="3317417394" sldId="2147479585"/>
            <ac:spMk id="29" creationId="{B1DEAA1D-36ED-9414-FD0B-23E61461763F}"/>
          </ac:spMkLst>
        </pc:spChg>
        <pc:spChg chg="mod">
          <ac:chgData name="Jolene Weller (Nielsen Vaughan LLC)" userId="a015b946-7d9e-46b9-b24c-b14acfb55f86" providerId="ADAL" clId="{5E88C389-0EC0-449C-99CD-A57D92FA7750}" dt="2024-07-18T23:15:21.773" v="131" actId="962"/>
          <ac:spMkLst>
            <pc:docMk/>
            <pc:sldMk cId="3317417394" sldId="2147479585"/>
            <ac:spMk id="34" creationId="{067BAAF9-8CEC-A9BB-D2F2-51F284E113F0}"/>
          </ac:spMkLst>
        </pc:spChg>
        <pc:spChg chg="mod">
          <ac:chgData name="Jolene Weller (Nielsen Vaughan LLC)" userId="a015b946-7d9e-46b9-b24c-b14acfb55f86" providerId="ADAL" clId="{5E88C389-0EC0-449C-99CD-A57D92FA7750}" dt="2024-07-18T23:15:23.475" v="132" actId="962"/>
          <ac:spMkLst>
            <pc:docMk/>
            <pc:sldMk cId="3317417394" sldId="2147479585"/>
            <ac:spMk id="37" creationId="{9C202C75-9F5B-5CC5-2D42-29C0A1532059}"/>
          </ac:spMkLst>
        </pc:spChg>
        <pc:spChg chg="mod">
          <ac:chgData name="Jolene Weller (Nielsen Vaughan LLC)" userId="a015b946-7d9e-46b9-b24c-b14acfb55f86" providerId="ADAL" clId="{5E88C389-0EC0-449C-99CD-A57D92FA7750}" dt="2024-07-18T23:15:25.171" v="133" actId="962"/>
          <ac:spMkLst>
            <pc:docMk/>
            <pc:sldMk cId="3317417394" sldId="2147479585"/>
            <ac:spMk id="38" creationId="{E9A5A00E-38D0-F88A-3B1F-854B6F67DE08}"/>
          </ac:spMkLst>
        </pc:spChg>
        <pc:spChg chg="mod">
          <ac:chgData name="Jolene Weller (Nielsen Vaughan LLC)" userId="a015b946-7d9e-46b9-b24c-b14acfb55f86" providerId="ADAL" clId="{5E88C389-0EC0-449C-99CD-A57D92FA7750}" dt="2024-07-18T23:15:29.579" v="135" actId="962"/>
          <ac:spMkLst>
            <pc:docMk/>
            <pc:sldMk cId="3317417394" sldId="2147479585"/>
            <ac:spMk id="42" creationId="{1E99A605-9DB4-CDC7-4559-2911770D2850}"/>
          </ac:spMkLst>
        </pc:spChg>
        <pc:spChg chg="mod">
          <ac:chgData name="Jolene Weller (Nielsen Vaughan LLC)" userId="a015b946-7d9e-46b9-b24c-b14acfb55f86" providerId="ADAL" clId="{5E88C389-0EC0-449C-99CD-A57D92FA7750}" dt="2024-07-18T23:15:31.323" v="136" actId="962"/>
          <ac:spMkLst>
            <pc:docMk/>
            <pc:sldMk cId="3317417394" sldId="2147479585"/>
            <ac:spMk id="43" creationId="{299D8B8B-575C-D37B-E428-460C978DAF41}"/>
          </ac:spMkLst>
        </pc:spChg>
        <pc:spChg chg="mod">
          <ac:chgData name="Jolene Weller (Nielsen Vaughan LLC)" userId="a015b946-7d9e-46b9-b24c-b14acfb55f86" providerId="ADAL" clId="{5E88C389-0EC0-449C-99CD-A57D92FA7750}" dt="2024-07-18T23:15:32.946" v="137" actId="962"/>
          <ac:spMkLst>
            <pc:docMk/>
            <pc:sldMk cId="3317417394" sldId="2147479585"/>
            <ac:spMk id="44" creationId="{C706AB1A-44B8-492D-99DF-56B36BF59D70}"/>
          </ac:spMkLst>
        </pc:spChg>
        <pc:spChg chg="ord">
          <ac:chgData name="Jolene Weller (Nielsen Vaughan LLC)" userId="a015b946-7d9e-46b9-b24c-b14acfb55f86" providerId="ADAL" clId="{5E88C389-0EC0-449C-99CD-A57D92FA7750}" dt="2024-07-29T17:27:12.809" v="469"/>
          <ac:spMkLst>
            <pc:docMk/>
            <pc:sldMk cId="3317417394" sldId="2147479585"/>
            <ac:spMk id="52" creationId="{B7CBBF77-1444-F588-DBD0-FA0ECA62295F}"/>
          </ac:spMkLst>
        </pc:spChg>
        <pc:spChg chg="ord">
          <ac:chgData name="Jolene Weller (Nielsen Vaughan LLC)" userId="a015b946-7d9e-46b9-b24c-b14acfb55f86" providerId="ADAL" clId="{5E88C389-0EC0-449C-99CD-A57D92FA7750}" dt="2024-07-29T17:27:55.525" v="480"/>
          <ac:spMkLst>
            <pc:docMk/>
            <pc:sldMk cId="3317417394" sldId="2147479585"/>
            <ac:spMk id="53" creationId="{98CC43E1-2B29-32E4-4CD2-9DE647F23DF1}"/>
          </ac:spMkLst>
        </pc:spChg>
        <pc:spChg chg="mod">
          <ac:chgData name="Jolene Weller (Nielsen Vaughan LLC)" userId="a015b946-7d9e-46b9-b24c-b14acfb55f86" providerId="ADAL" clId="{5E88C389-0EC0-449C-99CD-A57D92FA7750}" dt="2024-07-18T23:15:01.515" v="126" actId="962"/>
          <ac:spMkLst>
            <pc:docMk/>
            <pc:sldMk cId="3317417394" sldId="2147479585"/>
            <ac:spMk id="60" creationId="{4430DB38-7554-6DED-A1C4-39928B598850}"/>
          </ac:spMkLst>
        </pc:spChg>
        <pc:cxnChg chg="mod">
          <ac:chgData name="Jolene Weller (Nielsen Vaughan LLC)" userId="a015b946-7d9e-46b9-b24c-b14acfb55f86" providerId="ADAL" clId="{5E88C389-0EC0-449C-99CD-A57D92FA7750}" dt="2024-07-18T23:15:17.444" v="130" actId="962"/>
          <ac:cxnSpMkLst>
            <pc:docMk/>
            <pc:sldMk cId="3317417394" sldId="2147479585"/>
            <ac:cxnSpMk id="33" creationId="{374282DD-022C-D6BD-D73D-2D0E32248FCE}"/>
          </ac:cxnSpMkLst>
        </pc:cxnChg>
        <pc:cxnChg chg="mod">
          <ac:chgData name="Jolene Weller (Nielsen Vaughan LLC)" userId="a015b946-7d9e-46b9-b24c-b14acfb55f86" providerId="ADAL" clId="{5E88C389-0EC0-449C-99CD-A57D92FA7750}" dt="2024-07-18T23:15:26.974" v="134" actId="962"/>
          <ac:cxnSpMkLst>
            <pc:docMk/>
            <pc:sldMk cId="3317417394" sldId="2147479585"/>
            <ac:cxnSpMk id="41" creationId="{BCF0DC4C-FAFE-7A9A-B2F1-26DDC50BA4BF}"/>
          </ac:cxnSpMkLst>
        </pc:cxnChg>
      </pc:sldChg>
      <pc:sldChg chg="modSp mod">
        <pc:chgData name="Jolene Weller (Nielsen Vaughan LLC)" userId="a015b946-7d9e-46b9-b24c-b14acfb55f86" providerId="ADAL" clId="{5E88C389-0EC0-449C-99CD-A57D92FA7750}" dt="2024-07-29T21:49:36.441" v="3635" actId="962"/>
        <pc:sldMkLst>
          <pc:docMk/>
          <pc:sldMk cId="1541914041" sldId="2147479586"/>
        </pc:sldMkLst>
        <pc:spChg chg="mod ord">
          <ac:chgData name="Jolene Weller (Nielsen Vaughan LLC)" userId="a015b946-7d9e-46b9-b24c-b14acfb55f86" providerId="ADAL" clId="{5E88C389-0EC0-449C-99CD-A57D92FA7750}" dt="2024-07-29T19:31:57.550" v="693" actId="962"/>
          <ac:spMkLst>
            <pc:docMk/>
            <pc:sldMk cId="1541914041" sldId="2147479586"/>
            <ac:spMk id="6" creationId="{BC1F4571-62CB-0EAC-C67C-D2DEE5842AE3}"/>
          </ac:spMkLst>
        </pc:spChg>
        <pc:spChg chg="mod ord">
          <ac:chgData name="Jolene Weller (Nielsen Vaughan LLC)" userId="a015b946-7d9e-46b9-b24c-b14acfb55f86" providerId="ADAL" clId="{5E88C389-0EC0-449C-99CD-A57D92FA7750}" dt="2024-07-29T19:28:33.167" v="656" actId="962"/>
          <ac:spMkLst>
            <pc:docMk/>
            <pc:sldMk cId="1541914041" sldId="2147479586"/>
            <ac:spMk id="8" creationId="{7E755810-A108-163F-1C3B-3FB9EDC1EEDE}"/>
          </ac:spMkLst>
        </pc:spChg>
        <pc:spChg chg="mod ord">
          <ac:chgData name="Jolene Weller (Nielsen Vaughan LLC)" userId="a015b946-7d9e-46b9-b24c-b14acfb55f86" providerId="ADAL" clId="{5E88C389-0EC0-449C-99CD-A57D92FA7750}" dt="2024-07-29T19:29:09.731" v="670" actId="962"/>
          <ac:spMkLst>
            <pc:docMk/>
            <pc:sldMk cId="1541914041" sldId="2147479586"/>
            <ac:spMk id="9" creationId="{4C568B97-81FC-A07E-A236-E4F2F8891992}"/>
          </ac:spMkLst>
        </pc:spChg>
        <pc:spChg chg="mod ord">
          <ac:chgData name="Jolene Weller (Nielsen Vaughan LLC)" userId="a015b946-7d9e-46b9-b24c-b14acfb55f86" providerId="ADAL" clId="{5E88C389-0EC0-449C-99CD-A57D92FA7750}" dt="2024-07-29T19:23:48.090" v="598"/>
          <ac:spMkLst>
            <pc:docMk/>
            <pc:sldMk cId="1541914041" sldId="2147479586"/>
            <ac:spMk id="10" creationId="{5C13C1C9-751B-3FB5-1276-2AA4C0F8FEEE}"/>
          </ac:spMkLst>
        </pc:spChg>
        <pc:spChg chg="mod ord">
          <ac:chgData name="Jolene Weller (Nielsen Vaughan LLC)" userId="a015b946-7d9e-46b9-b24c-b14acfb55f86" providerId="ADAL" clId="{5E88C389-0EC0-449C-99CD-A57D92FA7750}" dt="2024-07-29T19:24:27.399" v="624"/>
          <ac:spMkLst>
            <pc:docMk/>
            <pc:sldMk cId="1541914041" sldId="2147479586"/>
            <ac:spMk id="11" creationId="{6367D2C6-A08D-F1E3-EBAC-760BD308391C}"/>
          </ac:spMkLst>
        </pc:spChg>
        <pc:spChg chg="mod ord">
          <ac:chgData name="Jolene Weller (Nielsen Vaughan LLC)" userId="a015b946-7d9e-46b9-b24c-b14acfb55f86" providerId="ADAL" clId="{5E88C389-0EC0-449C-99CD-A57D92FA7750}" dt="2024-07-29T19:30:57.536" v="688"/>
          <ac:spMkLst>
            <pc:docMk/>
            <pc:sldMk cId="1541914041" sldId="2147479586"/>
            <ac:spMk id="12" creationId="{0F69EC3C-9DF6-A7FA-DE19-F2BF16661677}"/>
          </ac:spMkLst>
        </pc:spChg>
        <pc:spChg chg="ord">
          <ac:chgData name="Jolene Weller (Nielsen Vaughan LLC)" userId="a015b946-7d9e-46b9-b24c-b14acfb55f86" providerId="ADAL" clId="{5E88C389-0EC0-449C-99CD-A57D92FA7750}" dt="2024-07-29T19:22:51.733" v="581"/>
          <ac:spMkLst>
            <pc:docMk/>
            <pc:sldMk cId="1541914041" sldId="2147479586"/>
            <ac:spMk id="13" creationId="{43B91144-2DA9-9DAE-C967-C0CC6E42BED6}"/>
          </ac:spMkLst>
        </pc:spChg>
        <pc:spChg chg="ord">
          <ac:chgData name="Jolene Weller (Nielsen Vaughan LLC)" userId="a015b946-7d9e-46b9-b24c-b14acfb55f86" providerId="ADAL" clId="{5E88C389-0EC0-449C-99CD-A57D92FA7750}" dt="2024-07-29T19:24:14.299" v="612"/>
          <ac:spMkLst>
            <pc:docMk/>
            <pc:sldMk cId="1541914041" sldId="2147479586"/>
            <ac:spMk id="14" creationId="{E7F7EBE6-689B-3FDA-0915-E8DAB65F63C7}"/>
          </ac:spMkLst>
        </pc:spChg>
        <pc:spChg chg="ord">
          <ac:chgData name="Jolene Weller (Nielsen Vaughan LLC)" userId="a015b946-7d9e-46b9-b24c-b14acfb55f86" providerId="ADAL" clId="{5E88C389-0EC0-449C-99CD-A57D92FA7750}" dt="2024-07-29T19:30:47.247" v="685"/>
          <ac:spMkLst>
            <pc:docMk/>
            <pc:sldMk cId="1541914041" sldId="2147479586"/>
            <ac:spMk id="15" creationId="{776D5640-5C7A-229B-BF8E-BDDA7F55C098}"/>
          </ac:spMkLst>
        </pc:spChg>
        <pc:spChg chg="mod">
          <ac:chgData name="Jolene Weller (Nielsen Vaughan LLC)" userId="a015b946-7d9e-46b9-b24c-b14acfb55f86" providerId="ADAL" clId="{5E88C389-0EC0-449C-99CD-A57D92FA7750}" dt="2024-07-18T23:16:21.737" v="151" actId="962"/>
          <ac:spMkLst>
            <pc:docMk/>
            <pc:sldMk cId="1541914041" sldId="2147479586"/>
            <ac:spMk id="55" creationId="{42497F5B-3CD6-7461-6580-43E25CD956B9}"/>
          </ac:spMkLst>
        </pc:spChg>
        <pc:spChg chg="mod">
          <ac:chgData name="Jolene Weller (Nielsen Vaughan LLC)" userId="a015b946-7d9e-46b9-b24c-b14acfb55f86" providerId="ADAL" clId="{5E88C389-0EC0-449C-99CD-A57D92FA7750}" dt="2024-07-18T23:16:23.655" v="152" actId="962"/>
          <ac:spMkLst>
            <pc:docMk/>
            <pc:sldMk cId="1541914041" sldId="2147479586"/>
            <ac:spMk id="56" creationId="{254C5DE1-9D13-E850-AAF0-284D4A8ACDE9}"/>
          </ac:spMkLst>
        </pc:spChg>
        <pc:spChg chg="mod">
          <ac:chgData name="Jolene Weller (Nielsen Vaughan LLC)" userId="a015b946-7d9e-46b9-b24c-b14acfb55f86" providerId="ADAL" clId="{5E88C389-0EC0-449C-99CD-A57D92FA7750}" dt="2024-07-18T23:16:26.589" v="153" actId="962"/>
          <ac:spMkLst>
            <pc:docMk/>
            <pc:sldMk cId="1541914041" sldId="2147479586"/>
            <ac:spMk id="57" creationId="{DA14A44E-F976-199C-B2C3-2BC22BFE92CB}"/>
          </ac:spMkLst>
        </pc:spChg>
        <pc:spChg chg="mod ord">
          <ac:chgData name="Jolene Weller (Nielsen Vaughan LLC)" userId="a015b946-7d9e-46b9-b24c-b14acfb55f86" providerId="ADAL" clId="{5E88C389-0EC0-449C-99CD-A57D92FA7750}" dt="2024-07-29T19:21:54.991" v="557"/>
          <ac:spMkLst>
            <pc:docMk/>
            <pc:sldMk cId="1541914041" sldId="2147479586"/>
            <ac:spMk id="76" creationId="{EDA50AAA-48EC-2C60-7D80-15A1220FB9DD}"/>
          </ac:spMkLst>
        </pc:spChg>
        <pc:spChg chg="mod ord">
          <ac:chgData name="Jolene Weller (Nielsen Vaughan LLC)" userId="a015b946-7d9e-46b9-b24c-b14acfb55f86" providerId="ADAL" clId="{5E88C389-0EC0-449C-99CD-A57D92FA7750}" dt="2024-07-29T19:26:38.072" v="632"/>
          <ac:spMkLst>
            <pc:docMk/>
            <pc:sldMk cId="1541914041" sldId="2147479586"/>
            <ac:spMk id="77" creationId="{8C3545F1-3EFA-74BF-0BDB-9C885FF645E3}"/>
          </ac:spMkLst>
        </pc:spChg>
        <pc:spChg chg="mod ord">
          <ac:chgData name="Jolene Weller (Nielsen Vaughan LLC)" userId="a015b946-7d9e-46b9-b24c-b14acfb55f86" providerId="ADAL" clId="{5E88C389-0EC0-449C-99CD-A57D92FA7750}" dt="2024-07-29T19:26:57.250" v="636"/>
          <ac:spMkLst>
            <pc:docMk/>
            <pc:sldMk cId="1541914041" sldId="2147479586"/>
            <ac:spMk id="78" creationId="{958166D0-7533-87DA-D901-8A2EE6F06227}"/>
          </ac:spMkLst>
        </pc:spChg>
        <pc:spChg chg="mod ord">
          <ac:chgData name="Jolene Weller (Nielsen Vaughan LLC)" userId="a015b946-7d9e-46b9-b24c-b14acfb55f86" providerId="ADAL" clId="{5E88C389-0EC0-449C-99CD-A57D92FA7750}" dt="2024-07-29T19:29:59.821" v="678"/>
          <ac:spMkLst>
            <pc:docMk/>
            <pc:sldMk cId="1541914041" sldId="2147479586"/>
            <ac:spMk id="79" creationId="{7197D21E-52CA-F322-DF1B-1F2FA7FAF7FC}"/>
          </ac:spMkLst>
        </pc:spChg>
        <pc:spChg chg="mod">
          <ac:chgData name="Jolene Weller (Nielsen Vaughan LLC)" userId="a015b946-7d9e-46b9-b24c-b14acfb55f86" providerId="ADAL" clId="{5E88C389-0EC0-449C-99CD-A57D92FA7750}" dt="2024-07-18T23:16:37.925" v="158" actId="962"/>
          <ac:spMkLst>
            <pc:docMk/>
            <pc:sldMk cId="1541914041" sldId="2147479586"/>
            <ac:spMk id="80" creationId="{5DE8A91E-CD2E-4A26-769B-65B178FFFD46}"/>
          </ac:spMkLst>
        </pc:spChg>
        <pc:spChg chg="mod">
          <ac:chgData name="Jolene Weller (Nielsen Vaughan LLC)" userId="a015b946-7d9e-46b9-b24c-b14acfb55f86" providerId="ADAL" clId="{5E88C389-0EC0-449C-99CD-A57D92FA7750}" dt="2024-07-18T23:16:39.850" v="159" actId="962"/>
          <ac:spMkLst>
            <pc:docMk/>
            <pc:sldMk cId="1541914041" sldId="2147479586"/>
            <ac:spMk id="81" creationId="{5872DD41-6C97-E00C-AB8A-CCBCA18B552D}"/>
          </ac:spMkLst>
        </pc:spChg>
        <pc:grpChg chg="mod ord">
          <ac:chgData name="Jolene Weller (Nielsen Vaughan LLC)" userId="a015b946-7d9e-46b9-b24c-b14acfb55f86" providerId="ADAL" clId="{5E88C389-0EC0-449C-99CD-A57D92FA7750}" dt="2024-07-29T20:35:20.597" v="1430" actId="962"/>
          <ac:grpSpMkLst>
            <pc:docMk/>
            <pc:sldMk cId="1541914041" sldId="2147479586"/>
            <ac:grpSpMk id="125" creationId="{AFE30615-B086-DE05-C8AE-571B4CF6CCA4}"/>
          </ac:grpSpMkLst>
        </pc:grpChg>
        <pc:grpChg chg="mod ord">
          <ac:chgData name="Jolene Weller (Nielsen Vaughan LLC)" userId="a015b946-7d9e-46b9-b24c-b14acfb55f86" providerId="ADAL" clId="{5E88C389-0EC0-449C-99CD-A57D92FA7750}" dt="2024-07-29T20:36:57.608" v="1974" actId="962"/>
          <ac:grpSpMkLst>
            <pc:docMk/>
            <pc:sldMk cId="1541914041" sldId="2147479586"/>
            <ac:grpSpMk id="177" creationId="{E4A66934-991D-8A2A-3AFF-927AED6E615F}"/>
          </ac:grpSpMkLst>
        </pc:grpChg>
        <pc:grpChg chg="mod">
          <ac:chgData name="Jolene Weller (Nielsen Vaughan LLC)" userId="a015b946-7d9e-46b9-b24c-b14acfb55f86" providerId="ADAL" clId="{5E88C389-0EC0-449C-99CD-A57D92FA7750}" dt="2024-07-29T20:38:20.210" v="2584" actId="962"/>
          <ac:grpSpMkLst>
            <pc:docMk/>
            <pc:sldMk cId="1541914041" sldId="2147479586"/>
            <ac:grpSpMk id="178" creationId="{4C9FCFF0-9424-04EC-5649-183C5641B238}"/>
          </ac:grpSpMkLst>
        </pc:grpChg>
        <pc:picChg chg="mod">
          <ac:chgData name="Jolene Weller (Nielsen Vaughan LLC)" userId="a015b946-7d9e-46b9-b24c-b14acfb55f86" providerId="ADAL" clId="{5E88C389-0EC0-449C-99CD-A57D92FA7750}" dt="2024-07-18T23:16:17.146" v="150" actId="962"/>
          <ac:picMkLst>
            <pc:docMk/>
            <pc:sldMk cId="1541914041" sldId="2147479586"/>
            <ac:picMk id="54" creationId="{9737155A-5662-87A1-1302-EA28F5F3BE83}"/>
          </ac:picMkLst>
        </pc:picChg>
        <pc:picChg chg="ord">
          <ac:chgData name="Jolene Weller (Nielsen Vaughan LLC)" userId="a015b946-7d9e-46b9-b24c-b14acfb55f86" providerId="ADAL" clId="{5E88C389-0EC0-449C-99CD-A57D92FA7750}" dt="2024-07-29T19:22:04.885" v="566"/>
          <ac:picMkLst>
            <pc:docMk/>
            <pc:sldMk cId="1541914041" sldId="2147479586"/>
            <ac:picMk id="180" creationId="{4B875858-0C42-F918-BDAE-ADE94B65ED82}"/>
          </ac:picMkLst>
        </pc:picChg>
        <pc:picChg chg="mod ord">
          <ac:chgData name="Jolene Weller (Nielsen Vaughan LLC)" userId="a015b946-7d9e-46b9-b24c-b14acfb55f86" providerId="ADAL" clId="{5E88C389-0EC0-449C-99CD-A57D92FA7750}" dt="2024-07-29T21:49:36.441" v="3635" actId="962"/>
          <ac:picMkLst>
            <pc:docMk/>
            <pc:sldMk cId="1541914041" sldId="2147479586"/>
            <ac:picMk id="184" creationId="{7F27C5DA-2EED-E7B4-3659-3E4FB131B127}"/>
          </ac:picMkLst>
        </pc:picChg>
        <pc:picChg chg="ord">
          <ac:chgData name="Jolene Weller (Nielsen Vaughan LLC)" userId="a015b946-7d9e-46b9-b24c-b14acfb55f86" providerId="ADAL" clId="{5E88C389-0EC0-449C-99CD-A57D92FA7750}" dt="2024-07-29T19:27:31.067" v="647"/>
          <ac:picMkLst>
            <pc:docMk/>
            <pc:sldMk cId="1541914041" sldId="2147479586"/>
            <ac:picMk id="189" creationId="{86B956FB-8FE7-AE24-DD02-B657A7E7929E}"/>
          </ac:picMkLst>
        </pc:picChg>
      </pc:sldChg>
      <pc:sldChg chg="del">
        <pc:chgData name="Jolene Weller (Nielsen Vaughan LLC)" userId="a015b946-7d9e-46b9-b24c-b14acfb55f86" providerId="ADAL" clId="{5E88C389-0EC0-449C-99CD-A57D92FA7750}" dt="2024-07-18T22:54:25.212" v="10" actId="47"/>
        <pc:sldMkLst>
          <pc:docMk/>
          <pc:sldMk cId="1145397979" sldId="2147479587"/>
        </pc:sldMkLst>
      </pc:sldChg>
      <pc:sldChg chg="addSp delSp modSp mod">
        <pc:chgData name="Jolene Weller (Nielsen Vaughan LLC)" userId="a015b946-7d9e-46b9-b24c-b14acfb55f86" providerId="ADAL" clId="{5E88C389-0EC0-449C-99CD-A57D92FA7750}" dt="2024-07-26T23:01:10.014" v="376" actId="962"/>
        <pc:sldMkLst>
          <pc:docMk/>
          <pc:sldMk cId="1527722262" sldId="2147479588"/>
        </pc:sldMkLst>
        <pc:spChg chg="mod">
          <ac:chgData name="Jolene Weller (Nielsen Vaughan LLC)" userId="a015b946-7d9e-46b9-b24c-b14acfb55f86" providerId="ADAL" clId="{5E88C389-0EC0-449C-99CD-A57D92FA7750}" dt="2024-07-18T23:12:51.561" v="103" actId="962"/>
          <ac:spMkLst>
            <pc:docMk/>
            <pc:sldMk cId="1527722262" sldId="2147479588"/>
            <ac:spMk id="11" creationId="{1B863037-FF4B-1D5D-5646-304B910175D3}"/>
          </ac:spMkLst>
        </pc:spChg>
        <pc:spChg chg="mod">
          <ac:chgData name="Jolene Weller (Nielsen Vaughan LLC)" userId="a015b946-7d9e-46b9-b24c-b14acfb55f86" providerId="ADAL" clId="{5E88C389-0EC0-449C-99CD-A57D92FA7750}" dt="2024-07-18T23:12:56.103" v="104" actId="962"/>
          <ac:spMkLst>
            <pc:docMk/>
            <pc:sldMk cId="1527722262" sldId="2147479588"/>
            <ac:spMk id="12" creationId="{86005951-0901-6F97-9BDC-CCBAC490127D}"/>
          </ac:spMkLst>
        </pc:spChg>
        <pc:spChg chg="ord">
          <ac:chgData name="Jolene Weller (Nielsen Vaughan LLC)" userId="a015b946-7d9e-46b9-b24c-b14acfb55f86" providerId="ADAL" clId="{5E88C389-0EC0-449C-99CD-A57D92FA7750}" dt="2024-07-26T22:54:09.530" v="299"/>
          <ac:spMkLst>
            <pc:docMk/>
            <pc:sldMk cId="1527722262" sldId="2147479588"/>
            <ac:spMk id="20" creationId="{34B2C09D-162B-8FA3-B6D9-262F83407D9C}"/>
          </ac:spMkLst>
        </pc:spChg>
        <pc:spChg chg="ord">
          <ac:chgData name="Jolene Weller (Nielsen Vaughan LLC)" userId="a015b946-7d9e-46b9-b24c-b14acfb55f86" providerId="ADAL" clId="{5E88C389-0EC0-449C-99CD-A57D92FA7750}" dt="2024-07-26T22:54:21.249" v="301"/>
          <ac:spMkLst>
            <pc:docMk/>
            <pc:sldMk cId="1527722262" sldId="2147479588"/>
            <ac:spMk id="21" creationId="{45625BAE-FCF5-5F63-5E15-EB3E77F43C55}"/>
          </ac:spMkLst>
        </pc:spChg>
        <pc:spChg chg="ord">
          <ac:chgData name="Jolene Weller (Nielsen Vaughan LLC)" userId="a015b946-7d9e-46b9-b24c-b14acfb55f86" providerId="ADAL" clId="{5E88C389-0EC0-449C-99CD-A57D92FA7750}" dt="2024-07-26T22:54:33.663" v="302"/>
          <ac:spMkLst>
            <pc:docMk/>
            <pc:sldMk cId="1527722262" sldId="2147479588"/>
            <ac:spMk id="23" creationId="{DBB4D7CD-FD0C-4AED-9A49-E003B74BD54D}"/>
          </ac:spMkLst>
        </pc:spChg>
        <pc:spChg chg="mod ord">
          <ac:chgData name="Jolene Weller (Nielsen Vaughan LLC)" userId="a015b946-7d9e-46b9-b24c-b14acfb55f86" providerId="ADAL" clId="{5E88C389-0EC0-449C-99CD-A57D92FA7750}" dt="2024-07-26T22:58:46.616" v="368" actId="962"/>
          <ac:spMkLst>
            <pc:docMk/>
            <pc:sldMk cId="1527722262" sldId="2147479588"/>
            <ac:spMk id="27" creationId="{35D10E97-4AD5-2583-E92B-5DFDD63F0C9A}"/>
          </ac:spMkLst>
        </pc:spChg>
        <pc:spChg chg="mod ord">
          <ac:chgData name="Jolene Weller (Nielsen Vaughan LLC)" userId="a015b946-7d9e-46b9-b24c-b14acfb55f86" providerId="ADAL" clId="{5E88C389-0EC0-449C-99CD-A57D92FA7750}" dt="2024-07-26T23:00:35.970" v="374" actId="962"/>
          <ac:spMkLst>
            <pc:docMk/>
            <pc:sldMk cId="1527722262" sldId="2147479588"/>
            <ac:spMk id="30" creationId="{7382AEA0-0DB6-0C9F-2CC9-099740019321}"/>
          </ac:spMkLst>
        </pc:spChg>
        <pc:spChg chg="mod">
          <ac:chgData name="Jolene Weller (Nielsen Vaughan LLC)" userId="a015b946-7d9e-46b9-b24c-b14acfb55f86" providerId="ADAL" clId="{5E88C389-0EC0-449C-99CD-A57D92FA7750}" dt="2024-07-18T23:14:03.955" v="111" actId="962"/>
          <ac:spMkLst>
            <pc:docMk/>
            <pc:sldMk cId="1527722262" sldId="2147479588"/>
            <ac:spMk id="31" creationId="{89A17C96-E834-B005-B4F0-26DA610B4052}"/>
          </ac:spMkLst>
        </pc:spChg>
        <pc:spChg chg="mod">
          <ac:chgData name="Jolene Weller (Nielsen Vaughan LLC)" userId="a015b946-7d9e-46b9-b24c-b14acfb55f86" providerId="ADAL" clId="{5E88C389-0EC0-449C-99CD-A57D92FA7750}" dt="2024-07-18T23:14:05.783" v="112" actId="962"/>
          <ac:spMkLst>
            <pc:docMk/>
            <pc:sldMk cId="1527722262" sldId="2147479588"/>
            <ac:spMk id="34" creationId="{90F36301-3F02-D43A-C95B-DE00C4D46AEA}"/>
          </ac:spMkLst>
        </pc:spChg>
        <pc:grpChg chg="mod ord">
          <ac:chgData name="Jolene Weller (Nielsen Vaughan LLC)" userId="a015b946-7d9e-46b9-b24c-b14acfb55f86" providerId="ADAL" clId="{5E88C389-0EC0-449C-99CD-A57D92FA7750}" dt="2024-07-26T23:01:10.014" v="376" actId="962"/>
          <ac:grpSpMkLst>
            <pc:docMk/>
            <pc:sldMk cId="1527722262" sldId="2147479588"/>
            <ac:grpSpMk id="40" creationId="{6400426E-D4D2-D544-348D-9268A8EAAF40}"/>
          </ac:grpSpMkLst>
        </pc:grpChg>
        <pc:picChg chg="add del mod">
          <ac:chgData name="Jolene Weller (Nielsen Vaughan LLC)" userId="a015b946-7d9e-46b9-b24c-b14acfb55f86" providerId="ADAL" clId="{5E88C389-0EC0-449C-99CD-A57D92FA7750}" dt="2024-07-18T23:12:40.881" v="102" actId="962"/>
          <ac:picMkLst>
            <pc:docMk/>
            <pc:sldMk cId="1527722262" sldId="2147479588"/>
            <ac:picMk id="10" creationId="{1A7CD7BA-F869-D89E-856B-9F72014E7134}"/>
          </ac:picMkLst>
        </pc:picChg>
        <pc:picChg chg="mod ord">
          <ac:chgData name="Jolene Weller (Nielsen Vaughan LLC)" userId="a015b946-7d9e-46b9-b24c-b14acfb55f86" providerId="ADAL" clId="{5E88C389-0EC0-449C-99CD-A57D92FA7750}" dt="2024-07-26T23:00:59.007" v="375" actId="962"/>
          <ac:picMkLst>
            <pc:docMk/>
            <pc:sldMk cId="1527722262" sldId="2147479588"/>
            <ac:picMk id="58" creationId="{99DCDF12-5836-8AF1-6BE9-97ADFAC92CAA}"/>
          </ac:picMkLst>
        </pc:picChg>
        <pc:picChg chg="ord">
          <ac:chgData name="Jolene Weller (Nielsen Vaughan LLC)" userId="a015b946-7d9e-46b9-b24c-b14acfb55f86" providerId="ADAL" clId="{5E88C389-0EC0-449C-99CD-A57D92FA7750}" dt="2024-07-26T22:56:47.818" v="338"/>
          <ac:picMkLst>
            <pc:docMk/>
            <pc:sldMk cId="1527722262" sldId="2147479588"/>
            <ac:picMk id="60" creationId="{C30F182F-03A0-F5BC-E3DB-566041092C7C}"/>
          </ac:picMkLst>
        </pc:picChg>
        <pc:picChg chg="mod ord">
          <ac:chgData name="Jolene Weller (Nielsen Vaughan LLC)" userId="a015b946-7d9e-46b9-b24c-b14acfb55f86" providerId="ADAL" clId="{5E88C389-0EC0-449C-99CD-A57D92FA7750}" dt="2024-07-26T22:56:00.876" v="318"/>
          <ac:picMkLst>
            <pc:docMk/>
            <pc:sldMk cId="1527722262" sldId="2147479588"/>
            <ac:picMk id="61" creationId="{58EB4BF1-8B2F-F913-A28B-E0441C3E890D}"/>
          </ac:picMkLst>
        </pc:picChg>
        <pc:cxnChg chg="mod">
          <ac:chgData name="Jolene Weller (Nielsen Vaughan LLC)" userId="a015b946-7d9e-46b9-b24c-b14acfb55f86" providerId="ADAL" clId="{5E88C389-0EC0-449C-99CD-A57D92FA7750}" dt="2024-07-18T23:13:02.390" v="105" actId="962"/>
          <ac:cxnSpMkLst>
            <pc:docMk/>
            <pc:sldMk cId="1527722262" sldId="2147479588"/>
            <ac:cxnSpMk id="13" creationId="{2045DABD-8E15-4F4E-B9E8-FEEAB99916E4}"/>
          </ac:cxnSpMkLst>
        </pc:cxnChg>
        <pc:cxnChg chg="mod">
          <ac:chgData name="Jolene Weller (Nielsen Vaughan LLC)" userId="a015b946-7d9e-46b9-b24c-b14acfb55f86" providerId="ADAL" clId="{5E88C389-0EC0-449C-99CD-A57D92FA7750}" dt="2024-07-18T23:13:04.215" v="106" actId="962"/>
          <ac:cxnSpMkLst>
            <pc:docMk/>
            <pc:sldMk cId="1527722262" sldId="2147479588"/>
            <ac:cxnSpMk id="15" creationId="{4FCDC6BE-9003-1BEF-E53F-98F25C4F0DA4}"/>
          </ac:cxnSpMkLst>
        </pc:cxnChg>
        <pc:cxnChg chg="mod">
          <ac:chgData name="Jolene Weller (Nielsen Vaughan LLC)" userId="a015b946-7d9e-46b9-b24c-b14acfb55f86" providerId="ADAL" clId="{5E88C389-0EC0-449C-99CD-A57D92FA7750}" dt="2024-07-18T23:13:05.743" v="107" actId="962"/>
          <ac:cxnSpMkLst>
            <pc:docMk/>
            <pc:sldMk cId="1527722262" sldId="2147479588"/>
            <ac:cxnSpMk id="24" creationId="{03AEFB2A-CA31-438D-1B54-182FF35E2C32}"/>
          </ac:cxnSpMkLst>
        </pc:cxnChg>
        <pc:cxnChg chg="mod">
          <ac:chgData name="Jolene Weller (Nielsen Vaughan LLC)" userId="a015b946-7d9e-46b9-b24c-b14acfb55f86" providerId="ADAL" clId="{5E88C389-0EC0-449C-99CD-A57D92FA7750}" dt="2024-07-18T23:13:07.557" v="108" actId="962"/>
          <ac:cxnSpMkLst>
            <pc:docMk/>
            <pc:sldMk cId="1527722262" sldId="2147479588"/>
            <ac:cxnSpMk id="26" creationId="{29328BEF-1673-6CD9-A4A9-1DFB98517C50}"/>
          </ac:cxnSpMkLst>
        </pc:cxnChg>
      </pc:sldChg>
      <pc:sldChg chg="modSp mod">
        <pc:chgData name="Jolene Weller (Nielsen Vaughan LLC)" userId="a015b946-7d9e-46b9-b24c-b14acfb55f86" providerId="ADAL" clId="{5E88C389-0EC0-449C-99CD-A57D92FA7750}" dt="2024-07-29T21:49:24.635" v="3633" actId="962"/>
        <pc:sldMkLst>
          <pc:docMk/>
          <pc:sldMk cId="2396122367" sldId="2147479589"/>
        </pc:sldMkLst>
        <pc:spChg chg="mod">
          <ac:chgData name="Jolene Weller (Nielsen Vaughan LLC)" userId="a015b946-7d9e-46b9-b24c-b14acfb55f86" providerId="ADAL" clId="{5E88C389-0EC0-449C-99CD-A57D92FA7750}" dt="2024-07-18T23:14:11.866" v="114" actId="962"/>
          <ac:spMkLst>
            <pc:docMk/>
            <pc:sldMk cId="2396122367" sldId="2147479589"/>
            <ac:spMk id="7" creationId="{F60014C3-0D66-59D9-B7A3-D0D8E80E5C0E}"/>
          </ac:spMkLst>
        </pc:spChg>
        <pc:spChg chg="mod ord">
          <ac:chgData name="Jolene Weller (Nielsen Vaughan LLC)" userId="a015b946-7d9e-46b9-b24c-b14acfb55f86" providerId="ADAL" clId="{5E88C389-0EC0-449C-99CD-A57D92FA7750}" dt="2024-07-29T17:21:59.762" v="435"/>
          <ac:spMkLst>
            <pc:docMk/>
            <pc:sldMk cId="2396122367" sldId="2147479589"/>
            <ac:spMk id="139" creationId="{B42E7DFC-5427-CA6C-71B9-7485E0111DEB}"/>
          </ac:spMkLst>
        </pc:spChg>
        <pc:spChg chg="mod ord">
          <ac:chgData name="Jolene Weller (Nielsen Vaughan LLC)" userId="a015b946-7d9e-46b9-b24c-b14acfb55f86" providerId="ADAL" clId="{5E88C389-0EC0-449C-99CD-A57D92FA7750}" dt="2024-07-29T17:23:30.102" v="442"/>
          <ac:spMkLst>
            <pc:docMk/>
            <pc:sldMk cId="2396122367" sldId="2147479589"/>
            <ac:spMk id="144" creationId="{AE149213-B46E-60E2-5F84-2FD7BF3425CA}"/>
          </ac:spMkLst>
        </pc:spChg>
        <pc:spChg chg="mod">
          <ac:chgData name="Jolene Weller (Nielsen Vaughan LLC)" userId="a015b946-7d9e-46b9-b24c-b14acfb55f86" providerId="ADAL" clId="{5E88C389-0EC0-449C-99CD-A57D92FA7750}" dt="2024-07-18T23:14:22.841" v="119" actId="962"/>
          <ac:spMkLst>
            <pc:docMk/>
            <pc:sldMk cId="2396122367" sldId="2147479589"/>
            <ac:spMk id="147" creationId="{4B24D1D5-2B22-8758-B7D8-234F73C3181C}"/>
          </ac:spMkLst>
        </pc:spChg>
        <pc:spChg chg="mod ord">
          <ac:chgData name="Jolene Weller (Nielsen Vaughan LLC)" userId="a015b946-7d9e-46b9-b24c-b14acfb55f86" providerId="ADAL" clId="{5E88C389-0EC0-449C-99CD-A57D92FA7750}" dt="2024-07-29T17:24:32.769" v="450"/>
          <ac:spMkLst>
            <pc:docMk/>
            <pc:sldMk cId="2396122367" sldId="2147479589"/>
            <ac:spMk id="148" creationId="{61FA1DFF-70D9-74F6-20FF-144F0924E0B3}"/>
          </ac:spMkLst>
        </pc:spChg>
        <pc:spChg chg="mod ord">
          <ac:chgData name="Jolene Weller (Nielsen Vaughan LLC)" userId="a015b946-7d9e-46b9-b24c-b14acfb55f86" providerId="ADAL" clId="{5E88C389-0EC0-449C-99CD-A57D92FA7750}" dt="2024-07-29T17:22:26.788" v="439"/>
          <ac:spMkLst>
            <pc:docMk/>
            <pc:sldMk cId="2396122367" sldId="2147479589"/>
            <ac:spMk id="152" creationId="{BBC70C23-753A-5336-B64A-6535B04DCBCE}"/>
          </ac:spMkLst>
        </pc:spChg>
        <pc:spChg chg="mod ord">
          <ac:chgData name="Jolene Weller (Nielsen Vaughan LLC)" userId="a015b946-7d9e-46b9-b24c-b14acfb55f86" providerId="ADAL" clId="{5E88C389-0EC0-449C-99CD-A57D92FA7750}" dt="2024-07-29T17:23:34.282" v="443"/>
          <ac:spMkLst>
            <pc:docMk/>
            <pc:sldMk cId="2396122367" sldId="2147479589"/>
            <ac:spMk id="156" creationId="{E315BF34-5CE9-4D9D-BE8D-361B84B6DEFF}"/>
          </ac:spMkLst>
        </pc:spChg>
        <pc:spChg chg="mod ord">
          <ac:chgData name="Jolene Weller (Nielsen Vaughan LLC)" userId="a015b946-7d9e-46b9-b24c-b14acfb55f86" providerId="ADAL" clId="{5E88C389-0EC0-449C-99CD-A57D92FA7750}" dt="2024-07-29T17:24:47.314" v="451"/>
          <ac:spMkLst>
            <pc:docMk/>
            <pc:sldMk cId="2396122367" sldId="2147479589"/>
            <ac:spMk id="160" creationId="{245E1835-C3AD-E117-4F2A-9159E56302A1}"/>
          </ac:spMkLst>
        </pc:spChg>
        <pc:picChg chg="ord">
          <ac:chgData name="Jolene Weller (Nielsen Vaughan LLC)" userId="a015b946-7d9e-46b9-b24c-b14acfb55f86" providerId="ADAL" clId="{5E88C389-0EC0-449C-99CD-A57D92FA7750}" dt="2024-07-29T17:22:16.052" v="438"/>
          <ac:picMkLst>
            <pc:docMk/>
            <pc:sldMk cId="2396122367" sldId="2147479589"/>
            <ac:picMk id="164" creationId="{DE8BC904-BFBB-527F-E1EE-B696AE94A39F}"/>
          </ac:picMkLst>
        </pc:picChg>
        <pc:picChg chg="ord">
          <ac:chgData name="Jolene Weller (Nielsen Vaughan LLC)" userId="a015b946-7d9e-46b9-b24c-b14acfb55f86" providerId="ADAL" clId="{5E88C389-0EC0-449C-99CD-A57D92FA7750}" dt="2024-07-29T17:23:52.483" v="444"/>
          <ac:picMkLst>
            <pc:docMk/>
            <pc:sldMk cId="2396122367" sldId="2147479589"/>
            <ac:picMk id="167" creationId="{71F7192C-65D3-69DC-2411-DCEE569611B7}"/>
          </ac:picMkLst>
        </pc:picChg>
        <pc:picChg chg="ord">
          <ac:chgData name="Jolene Weller (Nielsen Vaughan LLC)" userId="a015b946-7d9e-46b9-b24c-b14acfb55f86" providerId="ADAL" clId="{5E88C389-0EC0-449C-99CD-A57D92FA7750}" dt="2024-07-29T17:23:09.739" v="440"/>
          <ac:picMkLst>
            <pc:docMk/>
            <pc:sldMk cId="2396122367" sldId="2147479589"/>
            <ac:picMk id="169" creationId="{42FFBAFC-5DC6-3661-6627-DD75145F1CB6}"/>
          </ac:picMkLst>
        </pc:picChg>
        <pc:picChg chg="mod ord">
          <ac:chgData name="Jolene Weller (Nielsen Vaughan LLC)" userId="a015b946-7d9e-46b9-b24c-b14acfb55f86" providerId="ADAL" clId="{5E88C389-0EC0-449C-99CD-A57D92FA7750}" dt="2024-07-29T21:49:24.635" v="3633" actId="962"/>
          <ac:picMkLst>
            <pc:docMk/>
            <pc:sldMk cId="2396122367" sldId="2147479589"/>
            <ac:picMk id="181" creationId="{4D3BCC10-6473-7369-4F70-1F245B1AF95C}"/>
          </ac:picMkLst>
        </pc:picChg>
        <pc:picChg chg="mod ord">
          <ac:chgData name="Jolene Weller (Nielsen Vaughan LLC)" userId="a015b946-7d9e-46b9-b24c-b14acfb55f86" providerId="ADAL" clId="{5E88C389-0EC0-449C-99CD-A57D92FA7750}" dt="2024-07-29T21:49:07.488" v="3631" actId="962"/>
          <ac:picMkLst>
            <pc:docMk/>
            <pc:sldMk cId="2396122367" sldId="2147479589"/>
            <ac:picMk id="190" creationId="{2B94747E-B06B-38A2-56B4-AAD85CF28624}"/>
          </ac:picMkLst>
        </pc:picChg>
        <pc:picChg chg="ord">
          <ac:chgData name="Jolene Weller (Nielsen Vaughan LLC)" userId="a015b946-7d9e-46b9-b24c-b14acfb55f86" providerId="ADAL" clId="{5E88C389-0EC0-449C-99CD-A57D92FA7750}" dt="2024-07-29T17:25:02.776" v="456"/>
          <ac:picMkLst>
            <pc:docMk/>
            <pc:sldMk cId="2396122367" sldId="2147479589"/>
            <ac:picMk id="191" creationId="{4CFF91C3-C497-07A0-0AF9-D74CDE221E1C}"/>
          </ac:picMkLst>
        </pc:picChg>
        <pc:cxnChg chg="mod">
          <ac:chgData name="Jolene Weller (Nielsen Vaughan LLC)" userId="a015b946-7d9e-46b9-b24c-b14acfb55f86" providerId="ADAL" clId="{5E88C389-0EC0-449C-99CD-A57D92FA7750}" dt="2024-07-18T23:14:37.325" v="124" actId="962"/>
          <ac:cxnSpMkLst>
            <pc:docMk/>
            <pc:sldMk cId="2396122367" sldId="2147479589"/>
            <ac:cxnSpMk id="3" creationId="{142A4207-3B8C-0B86-AE3D-10417549E201}"/>
          </ac:cxnSpMkLst>
        </pc:cxnChg>
        <pc:cxnChg chg="mod">
          <ac:chgData name="Jolene Weller (Nielsen Vaughan LLC)" userId="a015b946-7d9e-46b9-b24c-b14acfb55f86" providerId="ADAL" clId="{5E88C389-0EC0-449C-99CD-A57D92FA7750}" dt="2024-07-18T23:14:30.233" v="122" actId="962"/>
          <ac:cxnSpMkLst>
            <pc:docMk/>
            <pc:sldMk cId="2396122367" sldId="2147479589"/>
            <ac:cxnSpMk id="5" creationId="{A1FB7686-46C5-E719-5BDA-A3836AE423C5}"/>
          </ac:cxnSpMkLst>
        </pc:cxnChg>
        <pc:cxnChg chg="mod">
          <ac:chgData name="Jolene Weller (Nielsen Vaughan LLC)" userId="a015b946-7d9e-46b9-b24c-b14acfb55f86" providerId="ADAL" clId="{5E88C389-0EC0-449C-99CD-A57D92FA7750}" dt="2024-07-18T23:14:33.326" v="123" actId="962"/>
          <ac:cxnSpMkLst>
            <pc:docMk/>
            <pc:sldMk cId="2396122367" sldId="2147479589"/>
            <ac:cxnSpMk id="10" creationId="{F7150F24-7443-40A0-D00B-29A898AE1B02}"/>
          </ac:cxnSpMkLst>
        </pc:cxnChg>
        <pc:cxnChg chg="mod">
          <ac:chgData name="Jolene Weller (Nielsen Vaughan LLC)" userId="a015b946-7d9e-46b9-b24c-b14acfb55f86" providerId="ADAL" clId="{5E88C389-0EC0-449C-99CD-A57D92FA7750}" dt="2024-07-18T23:14:40.725" v="125" actId="962"/>
          <ac:cxnSpMkLst>
            <pc:docMk/>
            <pc:sldMk cId="2396122367" sldId="2147479589"/>
            <ac:cxnSpMk id="11" creationId="{AC239E92-A79A-D0F4-E7E7-F91520D738FD}"/>
          </ac:cxnSpMkLst>
        </pc:cxnChg>
      </pc:sldChg>
      <pc:sldChg chg="del">
        <pc:chgData name="Jolene Weller (Nielsen Vaughan LLC)" userId="a015b946-7d9e-46b9-b24c-b14acfb55f86" providerId="ADAL" clId="{5E88C389-0EC0-449C-99CD-A57D92FA7750}" dt="2024-07-18T22:54:55.103" v="13" actId="47"/>
        <pc:sldMkLst>
          <pc:docMk/>
          <pc:sldMk cId="2337912849" sldId="2147479590"/>
        </pc:sldMkLst>
      </pc:sldChg>
      <pc:sldChg chg="modSp mod modNotesTx">
        <pc:chgData name="Jolene Weller (Nielsen Vaughan LLC)" userId="a015b946-7d9e-46b9-b24c-b14acfb55f86" providerId="ADAL" clId="{5E88C389-0EC0-449C-99CD-A57D92FA7750}" dt="2024-07-26T22:53:12.003" v="296"/>
        <pc:sldMkLst>
          <pc:docMk/>
          <pc:sldMk cId="2371044935" sldId="2147479591"/>
        </pc:sldMkLst>
        <pc:spChg chg="ord">
          <ac:chgData name="Jolene Weller (Nielsen Vaughan LLC)" userId="a015b946-7d9e-46b9-b24c-b14acfb55f86" providerId="ADAL" clId="{5E88C389-0EC0-449C-99CD-A57D92FA7750}" dt="2024-07-26T22:51:36.193" v="291"/>
          <ac:spMkLst>
            <pc:docMk/>
            <pc:sldMk cId="2371044935" sldId="2147479591"/>
            <ac:spMk id="125" creationId="{A82B7C5B-A954-59B0-DE18-B4F604461ED1}"/>
          </ac:spMkLst>
        </pc:spChg>
        <pc:spChg chg="ord">
          <ac:chgData name="Jolene Weller (Nielsen Vaughan LLC)" userId="a015b946-7d9e-46b9-b24c-b14acfb55f86" providerId="ADAL" clId="{5E88C389-0EC0-449C-99CD-A57D92FA7750}" dt="2024-07-26T22:51:41.212" v="292"/>
          <ac:spMkLst>
            <pc:docMk/>
            <pc:sldMk cId="2371044935" sldId="2147479591"/>
            <ac:spMk id="126" creationId="{30471E79-278C-0668-5CD6-A500D300E136}"/>
          </ac:spMkLst>
        </pc:spChg>
        <pc:spChg chg="ord">
          <ac:chgData name="Jolene Weller (Nielsen Vaughan LLC)" userId="a015b946-7d9e-46b9-b24c-b14acfb55f86" providerId="ADAL" clId="{5E88C389-0EC0-449C-99CD-A57D92FA7750}" dt="2024-07-26T22:51:53.439" v="293"/>
          <ac:spMkLst>
            <pc:docMk/>
            <pc:sldMk cId="2371044935" sldId="2147479591"/>
            <ac:spMk id="127" creationId="{58EDB14B-A43E-3A2A-0384-E1453114BA13}"/>
          </ac:spMkLst>
        </pc:spChg>
        <pc:spChg chg="ord">
          <ac:chgData name="Jolene Weller (Nielsen Vaughan LLC)" userId="a015b946-7d9e-46b9-b24c-b14acfb55f86" providerId="ADAL" clId="{5E88C389-0EC0-449C-99CD-A57D92FA7750}" dt="2024-07-26T22:53:12.003" v="296"/>
          <ac:spMkLst>
            <pc:docMk/>
            <pc:sldMk cId="2371044935" sldId="2147479591"/>
            <ac:spMk id="128" creationId="{DFD9B257-2996-B660-860A-0CC00D1DD3A9}"/>
          </ac:spMkLst>
        </pc:spChg>
      </pc:sldChg>
      <pc:sldChg chg="del">
        <pc:chgData name="Jolene Weller (Nielsen Vaughan LLC)" userId="a015b946-7d9e-46b9-b24c-b14acfb55f86" providerId="ADAL" clId="{5E88C389-0EC0-449C-99CD-A57D92FA7750}" dt="2024-07-18T22:56:05.244" v="20" actId="47"/>
        <pc:sldMkLst>
          <pc:docMk/>
          <pc:sldMk cId="4226280743" sldId="2147479592"/>
        </pc:sldMkLst>
      </pc:sldChg>
      <pc:sldChg chg="modSp mod">
        <pc:chgData name="Jolene Weller (Nielsen Vaughan LLC)" userId="a015b946-7d9e-46b9-b24c-b14acfb55f86" providerId="ADAL" clId="{5E88C389-0EC0-449C-99CD-A57D92FA7750}" dt="2024-07-29T19:48:13.461" v="783"/>
        <pc:sldMkLst>
          <pc:docMk/>
          <pc:sldMk cId="3012389011" sldId="2147479593"/>
        </pc:sldMkLst>
        <pc:spChg chg="mod">
          <ac:chgData name="Jolene Weller (Nielsen Vaughan LLC)" userId="a015b946-7d9e-46b9-b24c-b14acfb55f86" providerId="ADAL" clId="{5E88C389-0EC0-449C-99CD-A57D92FA7750}" dt="2024-07-18T23:18:49.104" v="201" actId="962"/>
          <ac:spMkLst>
            <pc:docMk/>
            <pc:sldMk cId="3012389011" sldId="2147479593"/>
            <ac:spMk id="10" creationId="{428541F7-9D43-D84D-6CAE-BCFF61A47C54}"/>
          </ac:spMkLst>
        </pc:spChg>
        <pc:spChg chg="mod ord">
          <ac:chgData name="Jolene Weller (Nielsen Vaughan LLC)" userId="a015b946-7d9e-46b9-b24c-b14acfb55f86" providerId="ADAL" clId="{5E88C389-0EC0-449C-99CD-A57D92FA7750}" dt="2024-07-29T19:47:35.775" v="770"/>
          <ac:spMkLst>
            <pc:docMk/>
            <pc:sldMk cId="3012389011" sldId="2147479593"/>
            <ac:spMk id="16" creationId="{36A17500-8ABA-A12C-AAFA-919EB3EBA9A3}"/>
          </ac:spMkLst>
        </pc:spChg>
        <pc:spChg chg="mod ord">
          <ac:chgData name="Jolene Weller (Nielsen Vaughan LLC)" userId="a015b946-7d9e-46b9-b24c-b14acfb55f86" providerId="ADAL" clId="{5E88C389-0EC0-449C-99CD-A57D92FA7750}" dt="2024-07-29T19:47:57.548" v="777"/>
          <ac:spMkLst>
            <pc:docMk/>
            <pc:sldMk cId="3012389011" sldId="2147479593"/>
            <ac:spMk id="19" creationId="{1A76B02A-8142-826F-CFE1-2BCC2E40497D}"/>
          </ac:spMkLst>
        </pc:spChg>
        <pc:spChg chg="mod ord">
          <ac:chgData name="Jolene Weller (Nielsen Vaughan LLC)" userId="a015b946-7d9e-46b9-b24c-b14acfb55f86" providerId="ADAL" clId="{5E88C389-0EC0-449C-99CD-A57D92FA7750}" dt="2024-07-29T19:48:11.645" v="782"/>
          <ac:spMkLst>
            <pc:docMk/>
            <pc:sldMk cId="3012389011" sldId="2147479593"/>
            <ac:spMk id="36" creationId="{4289983F-9BF7-5478-E785-5E95415813A3}"/>
          </ac:spMkLst>
        </pc:spChg>
        <pc:picChg chg="ord">
          <ac:chgData name="Jolene Weller (Nielsen Vaughan LLC)" userId="a015b946-7d9e-46b9-b24c-b14acfb55f86" providerId="ADAL" clId="{5E88C389-0EC0-449C-99CD-A57D92FA7750}" dt="2024-07-29T19:48:13.461" v="783"/>
          <ac:picMkLst>
            <pc:docMk/>
            <pc:sldMk cId="3012389011" sldId="2147479593"/>
            <ac:picMk id="37" creationId="{24D65988-F206-3591-6A92-64E8E7F87415}"/>
          </ac:picMkLst>
        </pc:picChg>
        <pc:picChg chg="ord">
          <ac:chgData name="Jolene Weller (Nielsen Vaughan LLC)" userId="a015b946-7d9e-46b9-b24c-b14acfb55f86" providerId="ADAL" clId="{5E88C389-0EC0-449C-99CD-A57D92FA7750}" dt="2024-07-29T19:47:46.108" v="776"/>
          <ac:picMkLst>
            <pc:docMk/>
            <pc:sldMk cId="3012389011" sldId="2147479593"/>
            <ac:picMk id="46" creationId="{90D6A3A6-16B4-0749-3000-3FF5992D85C4}"/>
          </ac:picMkLst>
        </pc:picChg>
        <pc:picChg chg="ord">
          <ac:chgData name="Jolene Weller (Nielsen Vaughan LLC)" userId="a015b946-7d9e-46b9-b24c-b14acfb55f86" providerId="ADAL" clId="{5E88C389-0EC0-449C-99CD-A57D92FA7750}" dt="2024-07-29T19:48:02.731" v="781"/>
          <ac:picMkLst>
            <pc:docMk/>
            <pc:sldMk cId="3012389011" sldId="2147479593"/>
            <ac:picMk id="47" creationId="{A358B034-9D4C-DD07-FC00-8366221A040A}"/>
          </ac:picMkLst>
        </pc:picChg>
      </pc:sldChg>
      <pc:sldChg chg="modSp mod">
        <pc:chgData name="Jolene Weller (Nielsen Vaughan LLC)" userId="a015b946-7d9e-46b9-b24c-b14acfb55f86" providerId="ADAL" clId="{5E88C389-0EC0-449C-99CD-A57D92FA7750}" dt="2024-07-18T23:19:02.872" v="207" actId="962"/>
        <pc:sldMkLst>
          <pc:docMk/>
          <pc:sldMk cId="2854635418" sldId="2147479594"/>
        </pc:sldMkLst>
        <pc:spChg chg="mod">
          <ac:chgData name="Jolene Weller (Nielsen Vaughan LLC)" userId="a015b946-7d9e-46b9-b24c-b14acfb55f86" providerId="ADAL" clId="{5E88C389-0EC0-449C-99CD-A57D92FA7750}" dt="2024-07-18T23:19:00.414" v="206" actId="962"/>
          <ac:spMkLst>
            <pc:docMk/>
            <pc:sldMk cId="2854635418" sldId="2147479594"/>
            <ac:spMk id="19" creationId="{29EBA742-54CC-058F-C83B-64F5EDF70F0A}"/>
          </ac:spMkLst>
        </pc:spChg>
        <pc:grpChg chg="mod">
          <ac:chgData name="Jolene Weller (Nielsen Vaughan LLC)" userId="a015b946-7d9e-46b9-b24c-b14acfb55f86" providerId="ADAL" clId="{5E88C389-0EC0-449C-99CD-A57D92FA7750}" dt="2024-07-18T23:19:02.872" v="207" actId="962"/>
          <ac:grpSpMkLst>
            <pc:docMk/>
            <pc:sldMk cId="2854635418" sldId="2147479594"/>
            <ac:grpSpMk id="53" creationId="{226F1A00-70D1-B1A0-2354-EE17DA759267}"/>
          </ac:grpSpMkLst>
        </pc:grpChg>
      </pc:sldChg>
      <pc:sldChg chg="modSp mod modNotesTx">
        <pc:chgData name="Jolene Weller (Nielsen Vaughan LLC)" userId="a015b946-7d9e-46b9-b24c-b14acfb55f86" providerId="ADAL" clId="{5E88C389-0EC0-449C-99CD-A57D92FA7750}" dt="2024-07-29T21:06:55.329" v="2945"/>
        <pc:sldMkLst>
          <pc:docMk/>
          <pc:sldMk cId="2718610629" sldId="2147479930"/>
        </pc:sldMkLst>
        <pc:spChg chg="mod ord">
          <ac:chgData name="Jolene Weller (Nielsen Vaughan LLC)" userId="a015b946-7d9e-46b9-b24c-b14acfb55f86" providerId="ADAL" clId="{5E88C389-0EC0-449C-99CD-A57D92FA7750}" dt="2024-07-29T21:06:47.540" v="2944"/>
          <ac:spMkLst>
            <pc:docMk/>
            <pc:sldMk cId="2718610629" sldId="2147479930"/>
            <ac:spMk id="28" creationId="{59DDA1C1-BCAE-0999-8A92-1C6BF55B95DB}"/>
          </ac:spMkLst>
        </pc:spChg>
        <pc:spChg chg="mod ord">
          <ac:chgData name="Jolene Weller (Nielsen Vaughan LLC)" userId="a015b946-7d9e-46b9-b24c-b14acfb55f86" providerId="ADAL" clId="{5E88C389-0EC0-449C-99CD-A57D92FA7750}" dt="2024-07-29T21:06:43.760" v="2942"/>
          <ac:spMkLst>
            <pc:docMk/>
            <pc:sldMk cId="2718610629" sldId="2147479930"/>
            <ac:spMk id="29" creationId="{09061823-DAEB-3ADC-4DF0-F7D852BF6F14}"/>
          </ac:spMkLst>
        </pc:spChg>
        <pc:spChg chg="mod ord">
          <ac:chgData name="Jolene Weller (Nielsen Vaughan LLC)" userId="a015b946-7d9e-46b9-b24c-b14acfb55f86" providerId="ADAL" clId="{5E88C389-0EC0-449C-99CD-A57D92FA7750}" dt="2024-07-29T21:06:55.329" v="2945"/>
          <ac:spMkLst>
            <pc:docMk/>
            <pc:sldMk cId="2718610629" sldId="2147479930"/>
            <ac:spMk id="31" creationId="{9E376A44-CA6E-B0BC-0FD6-90712D599982}"/>
          </ac:spMkLst>
        </pc:spChg>
        <pc:spChg chg="mod">
          <ac:chgData name="Jolene Weller (Nielsen Vaughan LLC)" userId="a015b946-7d9e-46b9-b24c-b14acfb55f86" providerId="ADAL" clId="{5E88C389-0EC0-449C-99CD-A57D92FA7750}" dt="2024-07-18T23:22:09.309" v="235" actId="962"/>
          <ac:spMkLst>
            <pc:docMk/>
            <pc:sldMk cId="2718610629" sldId="2147479930"/>
            <ac:spMk id="32" creationId="{F85ED676-98BB-F0EF-93D1-69DEB2883061}"/>
          </ac:spMkLst>
        </pc:spChg>
        <pc:spChg chg="ord">
          <ac:chgData name="Jolene Weller (Nielsen Vaughan LLC)" userId="a015b946-7d9e-46b9-b24c-b14acfb55f86" providerId="ADAL" clId="{5E88C389-0EC0-449C-99CD-A57D92FA7750}" dt="2024-07-29T21:03:41.541" v="2907"/>
          <ac:spMkLst>
            <pc:docMk/>
            <pc:sldMk cId="2718610629" sldId="2147479930"/>
            <ac:spMk id="41" creationId="{37901E7A-5CB9-4C8E-1AA7-DEFD3AE8D151}"/>
          </ac:spMkLst>
        </pc:spChg>
        <pc:spChg chg="ord">
          <ac:chgData name="Jolene Weller (Nielsen Vaughan LLC)" userId="a015b946-7d9e-46b9-b24c-b14acfb55f86" providerId="ADAL" clId="{5E88C389-0EC0-449C-99CD-A57D92FA7750}" dt="2024-07-29T21:03:57.849" v="2911"/>
          <ac:spMkLst>
            <pc:docMk/>
            <pc:sldMk cId="2718610629" sldId="2147479930"/>
            <ac:spMk id="42" creationId="{A6883633-64F0-7703-B0FC-0942B9FEEE96}"/>
          </ac:spMkLst>
        </pc:spChg>
        <pc:spChg chg="ord">
          <ac:chgData name="Jolene Weller (Nielsen Vaughan LLC)" userId="a015b946-7d9e-46b9-b24c-b14acfb55f86" providerId="ADAL" clId="{5E88C389-0EC0-449C-99CD-A57D92FA7750}" dt="2024-07-29T21:04:47.338" v="2913"/>
          <ac:spMkLst>
            <pc:docMk/>
            <pc:sldMk cId="2718610629" sldId="2147479930"/>
            <ac:spMk id="43" creationId="{26DB0491-CB24-A15F-0685-220B3FB6C24A}"/>
          </ac:spMkLst>
        </pc:spChg>
        <pc:spChg chg="mod">
          <ac:chgData name="Jolene Weller (Nielsen Vaughan LLC)" userId="a015b946-7d9e-46b9-b24c-b14acfb55f86" providerId="ADAL" clId="{5E88C389-0EC0-449C-99CD-A57D92FA7750}" dt="2024-07-29T21:05:13.221" v="2917" actId="962"/>
          <ac:spMkLst>
            <pc:docMk/>
            <pc:sldMk cId="2718610629" sldId="2147479930"/>
            <ac:spMk id="55" creationId="{020B04C7-1B9A-2D81-9D38-D87AC96DCF1B}"/>
          </ac:spMkLst>
        </pc:spChg>
        <pc:spChg chg="mod ord">
          <ac:chgData name="Jolene Weller (Nielsen Vaughan LLC)" userId="a015b946-7d9e-46b9-b24c-b14acfb55f86" providerId="ADAL" clId="{5E88C389-0EC0-449C-99CD-A57D92FA7750}" dt="2024-07-29T21:05:11.793" v="2916" actId="962"/>
          <ac:spMkLst>
            <pc:docMk/>
            <pc:sldMk cId="2718610629" sldId="2147479930"/>
            <ac:spMk id="56" creationId="{BC99AC7D-A874-C0BA-F467-3B3037D2A049}"/>
          </ac:spMkLst>
        </pc:spChg>
        <pc:spChg chg="mod ord">
          <ac:chgData name="Jolene Weller (Nielsen Vaughan LLC)" userId="a015b946-7d9e-46b9-b24c-b14acfb55f86" providerId="ADAL" clId="{5E88C389-0EC0-449C-99CD-A57D92FA7750}" dt="2024-07-29T21:05:05.723" v="2914" actId="962"/>
          <ac:spMkLst>
            <pc:docMk/>
            <pc:sldMk cId="2718610629" sldId="2147479930"/>
            <ac:spMk id="57" creationId="{03CFB676-1B2F-CC34-2A22-50FBE72EB1E6}"/>
          </ac:spMkLst>
        </pc:spChg>
        <pc:spChg chg="mod ord">
          <ac:chgData name="Jolene Weller (Nielsen Vaughan LLC)" userId="a015b946-7d9e-46b9-b24c-b14acfb55f86" providerId="ADAL" clId="{5E88C389-0EC0-449C-99CD-A57D92FA7750}" dt="2024-07-29T21:05:08.045" v="2915" actId="962"/>
          <ac:spMkLst>
            <pc:docMk/>
            <pc:sldMk cId="2718610629" sldId="2147479930"/>
            <ac:spMk id="58" creationId="{C6BE5FDA-BE60-0369-E6AF-54B6AE1A506E}"/>
          </ac:spMkLst>
        </pc:spChg>
      </pc:sldChg>
      <pc:sldChg chg="modSp mod modNotesTx">
        <pc:chgData name="Jolene Weller (Nielsen Vaughan LLC)" userId="a015b946-7d9e-46b9-b24c-b14acfb55f86" providerId="ADAL" clId="{5E88C389-0EC0-449C-99CD-A57D92FA7750}" dt="2024-07-29T21:22:18.259" v="3182"/>
        <pc:sldMkLst>
          <pc:docMk/>
          <pc:sldMk cId="1169494923" sldId="2147479932"/>
        </pc:sldMkLst>
        <pc:spChg chg="ord">
          <ac:chgData name="Jolene Weller (Nielsen Vaughan LLC)" userId="a015b946-7d9e-46b9-b24c-b14acfb55f86" providerId="ADAL" clId="{5E88C389-0EC0-449C-99CD-A57D92FA7750}" dt="2024-07-29T21:13:38.466" v="3044"/>
          <ac:spMkLst>
            <pc:docMk/>
            <pc:sldMk cId="1169494923" sldId="2147479932"/>
            <ac:spMk id="10" creationId="{85E14656-D326-466F-53BD-B91F8324A2FD}"/>
          </ac:spMkLst>
        </pc:spChg>
        <pc:spChg chg="mod ord">
          <ac:chgData name="Jolene Weller (Nielsen Vaughan LLC)" userId="a015b946-7d9e-46b9-b24c-b14acfb55f86" providerId="ADAL" clId="{5E88C389-0EC0-449C-99CD-A57D92FA7750}" dt="2024-07-29T21:13:16.092" v="3038" actId="962"/>
          <ac:spMkLst>
            <pc:docMk/>
            <pc:sldMk cId="1169494923" sldId="2147479932"/>
            <ac:spMk id="13" creationId="{1AFD2CB2-8EA2-3661-332D-6220607D3740}"/>
          </ac:spMkLst>
        </pc:spChg>
        <pc:spChg chg="mod ord">
          <ac:chgData name="Jolene Weller (Nielsen Vaughan LLC)" userId="a015b946-7d9e-46b9-b24c-b14acfb55f86" providerId="ADAL" clId="{5E88C389-0EC0-449C-99CD-A57D92FA7750}" dt="2024-07-29T21:14:11.102" v="3053"/>
          <ac:spMkLst>
            <pc:docMk/>
            <pc:sldMk cId="1169494923" sldId="2147479932"/>
            <ac:spMk id="14" creationId="{D9D5191F-3B4B-A175-AA39-87C94351C242}"/>
          </ac:spMkLst>
        </pc:spChg>
        <pc:spChg chg="ord">
          <ac:chgData name="Jolene Weller (Nielsen Vaughan LLC)" userId="a015b946-7d9e-46b9-b24c-b14acfb55f86" providerId="ADAL" clId="{5E88C389-0EC0-449C-99CD-A57D92FA7750}" dt="2024-07-29T21:13:42.188" v="3045"/>
          <ac:spMkLst>
            <pc:docMk/>
            <pc:sldMk cId="1169494923" sldId="2147479932"/>
            <ac:spMk id="18" creationId="{0DB32FC6-DEF9-38D1-F8A0-66CF8C65FF06}"/>
          </ac:spMkLst>
        </pc:spChg>
        <pc:spChg chg="ord">
          <ac:chgData name="Jolene Weller (Nielsen Vaughan LLC)" userId="a015b946-7d9e-46b9-b24c-b14acfb55f86" providerId="ADAL" clId="{5E88C389-0EC0-449C-99CD-A57D92FA7750}" dt="2024-07-29T21:14:34.413" v="3058"/>
          <ac:spMkLst>
            <pc:docMk/>
            <pc:sldMk cId="1169494923" sldId="2147479932"/>
            <ac:spMk id="19" creationId="{EBC5B33B-2C86-9AFD-814D-7AC42DCAD591}"/>
          </ac:spMkLst>
        </pc:spChg>
        <pc:spChg chg="mod">
          <ac:chgData name="Jolene Weller (Nielsen Vaughan LLC)" userId="a015b946-7d9e-46b9-b24c-b14acfb55f86" providerId="ADAL" clId="{5E88C389-0EC0-449C-99CD-A57D92FA7750}" dt="2024-07-29T21:20:45.687" v="3157" actId="962"/>
          <ac:spMkLst>
            <pc:docMk/>
            <pc:sldMk cId="1169494923" sldId="2147479932"/>
            <ac:spMk id="20" creationId="{00BABC2A-B0FF-7C4D-E6CC-6D0681C6D0D6}"/>
          </ac:spMkLst>
        </pc:spChg>
        <pc:spChg chg="mod ord">
          <ac:chgData name="Jolene Weller (Nielsen Vaughan LLC)" userId="a015b946-7d9e-46b9-b24c-b14acfb55f86" providerId="ADAL" clId="{5E88C389-0EC0-449C-99CD-A57D92FA7750}" dt="2024-07-29T21:22:18.259" v="3182"/>
          <ac:spMkLst>
            <pc:docMk/>
            <pc:sldMk cId="1169494923" sldId="2147479932"/>
            <ac:spMk id="21" creationId="{0FF7A02E-10C1-2488-8E01-4E8662472EA9}"/>
          </ac:spMkLst>
        </pc:spChg>
        <pc:spChg chg="mod ord">
          <ac:chgData name="Jolene Weller (Nielsen Vaughan LLC)" userId="a015b946-7d9e-46b9-b24c-b14acfb55f86" providerId="ADAL" clId="{5E88C389-0EC0-449C-99CD-A57D92FA7750}" dt="2024-07-29T21:13:22.960" v="3041"/>
          <ac:spMkLst>
            <pc:docMk/>
            <pc:sldMk cId="1169494923" sldId="2147479932"/>
            <ac:spMk id="27" creationId="{A033E5AB-7A96-07F7-2B4E-2052E058B300}"/>
          </ac:spMkLst>
        </pc:spChg>
        <pc:spChg chg="mod ord">
          <ac:chgData name="Jolene Weller (Nielsen Vaughan LLC)" userId="a015b946-7d9e-46b9-b24c-b14acfb55f86" providerId="ADAL" clId="{5E88C389-0EC0-449C-99CD-A57D92FA7750}" dt="2024-07-29T21:13:26.483" v="3043"/>
          <ac:spMkLst>
            <pc:docMk/>
            <pc:sldMk cId="1169494923" sldId="2147479932"/>
            <ac:spMk id="28" creationId="{1C640E0B-90EA-66CA-DB25-882625ACB941}"/>
          </ac:spMkLst>
        </pc:spChg>
        <pc:spChg chg="mod">
          <ac:chgData name="Jolene Weller (Nielsen Vaughan LLC)" userId="a015b946-7d9e-46b9-b24c-b14acfb55f86" providerId="ADAL" clId="{5E88C389-0EC0-449C-99CD-A57D92FA7750}" dt="2024-07-29T21:20:57.304" v="3160" actId="962"/>
          <ac:spMkLst>
            <pc:docMk/>
            <pc:sldMk cId="1169494923" sldId="2147479932"/>
            <ac:spMk id="30" creationId="{5DBC37DB-7E6E-484D-FFF9-8E73C47121C7}"/>
          </ac:spMkLst>
        </pc:spChg>
        <pc:spChg chg="mod">
          <ac:chgData name="Jolene Weller (Nielsen Vaughan LLC)" userId="a015b946-7d9e-46b9-b24c-b14acfb55f86" providerId="ADAL" clId="{5E88C389-0EC0-449C-99CD-A57D92FA7750}" dt="2024-07-19T18:27:50.234" v="254" actId="962"/>
          <ac:spMkLst>
            <pc:docMk/>
            <pc:sldMk cId="1169494923" sldId="2147479932"/>
            <ac:spMk id="36" creationId="{6F64259D-EEE8-D28D-DAA7-5221EA404B0A}"/>
          </ac:spMkLst>
        </pc:spChg>
        <pc:spChg chg="mod ord">
          <ac:chgData name="Jolene Weller (Nielsen Vaughan LLC)" userId="a015b946-7d9e-46b9-b24c-b14acfb55f86" providerId="ADAL" clId="{5E88C389-0EC0-449C-99CD-A57D92FA7750}" dt="2024-07-29T21:15:10.469" v="3070"/>
          <ac:spMkLst>
            <pc:docMk/>
            <pc:sldMk cId="1169494923" sldId="2147479932"/>
            <ac:spMk id="71" creationId="{DF604F5B-028D-4440-F56E-02184C9FD183}"/>
          </ac:spMkLst>
        </pc:spChg>
        <pc:grpChg chg="mod ord">
          <ac:chgData name="Jolene Weller (Nielsen Vaughan LLC)" userId="a015b946-7d9e-46b9-b24c-b14acfb55f86" providerId="ADAL" clId="{5E88C389-0EC0-449C-99CD-A57D92FA7750}" dt="2024-07-29T21:18:45.949" v="3118" actId="962"/>
          <ac:grpSpMkLst>
            <pc:docMk/>
            <pc:sldMk cId="1169494923" sldId="2147479932"/>
            <ac:grpSpMk id="85" creationId="{C9D3B776-619C-0DA0-90BD-8E5D142900BA}"/>
          </ac:grpSpMkLst>
        </pc:grpChg>
        <pc:grpChg chg="mod ord">
          <ac:chgData name="Jolene Weller (Nielsen Vaughan LLC)" userId="a015b946-7d9e-46b9-b24c-b14acfb55f86" providerId="ADAL" clId="{5E88C389-0EC0-449C-99CD-A57D92FA7750}" dt="2024-07-29T21:20:21.548" v="3154" actId="962"/>
          <ac:grpSpMkLst>
            <pc:docMk/>
            <pc:sldMk cId="1169494923" sldId="2147479932"/>
            <ac:grpSpMk id="86" creationId="{BA73CE3B-B036-99EB-88A3-3D3E03FF6CE6}"/>
          </ac:grpSpMkLst>
        </pc:grpChg>
        <pc:grpChg chg="mod ord">
          <ac:chgData name="Jolene Weller (Nielsen Vaughan LLC)" userId="a015b946-7d9e-46b9-b24c-b14acfb55f86" providerId="ADAL" clId="{5E88C389-0EC0-449C-99CD-A57D92FA7750}" dt="2024-07-29T21:19:26.605" v="3139" actId="962"/>
          <ac:grpSpMkLst>
            <pc:docMk/>
            <pc:sldMk cId="1169494923" sldId="2147479932"/>
            <ac:grpSpMk id="91" creationId="{787BF090-3E27-5141-6BEE-908294506866}"/>
          </ac:grpSpMkLst>
        </pc:grpChg>
        <pc:picChg chg="ord">
          <ac:chgData name="Jolene Weller (Nielsen Vaughan LLC)" userId="a015b946-7d9e-46b9-b24c-b14acfb55f86" providerId="ADAL" clId="{5E88C389-0EC0-449C-99CD-A57D92FA7750}" dt="2024-07-29T21:20:28.916" v="3155"/>
          <ac:picMkLst>
            <pc:docMk/>
            <pc:sldMk cId="1169494923" sldId="2147479932"/>
            <ac:picMk id="7" creationId="{75DE85E5-09D1-D627-680A-E6E2DEF1D886}"/>
          </ac:picMkLst>
        </pc:picChg>
        <pc:picChg chg="ord">
          <ac:chgData name="Jolene Weller (Nielsen Vaughan LLC)" userId="a015b946-7d9e-46b9-b24c-b14acfb55f86" providerId="ADAL" clId="{5E88C389-0EC0-449C-99CD-A57D92FA7750}" dt="2024-07-29T21:16:45.660" v="3108"/>
          <ac:picMkLst>
            <pc:docMk/>
            <pc:sldMk cId="1169494923" sldId="2147479932"/>
            <ac:picMk id="42" creationId="{130B809C-5670-F49D-E6F0-75E7D8C73925}"/>
          </ac:picMkLst>
        </pc:picChg>
        <pc:picChg chg="ord">
          <ac:chgData name="Jolene Weller (Nielsen Vaughan LLC)" userId="a015b946-7d9e-46b9-b24c-b14acfb55f86" providerId="ADAL" clId="{5E88C389-0EC0-449C-99CD-A57D92FA7750}" dt="2024-07-29T21:21:10.060" v="3162"/>
          <ac:picMkLst>
            <pc:docMk/>
            <pc:sldMk cId="1169494923" sldId="2147479932"/>
            <ac:picMk id="96" creationId="{86D3FA7C-3876-F5E7-2687-2DC1B66AA74F}"/>
          </ac:picMkLst>
        </pc:picChg>
        <pc:picChg chg="ord">
          <ac:chgData name="Jolene Weller (Nielsen Vaughan LLC)" userId="a015b946-7d9e-46b9-b24c-b14acfb55f86" providerId="ADAL" clId="{5E88C389-0EC0-449C-99CD-A57D92FA7750}" dt="2024-07-29T21:15:33.167" v="3088"/>
          <ac:picMkLst>
            <pc:docMk/>
            <pc:sldMk cId="1169494923" sldId="2147479932"/>
            <ac:picMk id="97" creationId="{947EF770-3BE2-34A3-A18A-81EC144A85D2}"/>
          </ac:picMkLst>
        </pc:picChg>
        <pc:cxnChg chg="mod">
          <ac:chgData name="Jolene Weller (Nielsen Vaughan LLC)" userId="a015b946-7d9e-46b9-b24c-b14acfb55f86" providerId="ADAL" clId="{5E88C389-0EC0-449C-99CD-A57D92FA7750}" dt="2024-07-19T18:27:55.668" v="255" actId="962"/>
          <ac:cxnSpMkLst>
            <pc:docMk/>
            <pc:sldMk cId="1169494923" sldId="2147479932"/>
            <ac:cxnSpMk id="72" creationId="{DC75E59D-84BE-2990-0CFC-9ABBDCA20654}"/>
          </ac:cxnSpMkLst>
        </pc:cxnChg>
        <pc:cxnChg chg="mod">
          <ac:chgData name="Jolene Weller (Nielsen Vaughan LLC)" userId="a015b946-7d9e-46b9-b24c-b14acfb55f86" providerId="ADAL" clId="{5E88C389-0EC0-449C-99CD-A57D92FA7750}" dt="2024-07-19T18:27:57.365" v="256" actId="962"/>
          <ac:cxnSpMkLst>
            <pc:docMk/>
            <pc:sldMk cId="1169494923" sldId="2147479932"/>
            <ac:cxnSpMk id="75" creationId="{E899C257-5F42-6F96-C8EC-D4CC962BB660}"/>
          </ac:cxnSpMkLst>
        </pc:cxnChg>
      </pc:sldChg>
      <pc:sldChg chg="modSp mod modNotesTx">
        <pc:chgData name="Jolene Weller (Nielsen Vaughan LLC)" userId="a015b946-7d9e-46b9-b24c-b14acfb55f86" providerId="ADAL" clId="{5E88C389-0EC0-449C-99CD-A57D92FA7750}" dt="2024-07-29T19:54:52.016" v="850"/>
        <pc:sldMkLst>
          <pc:docMk/>
          <pc:sldMk cId="1282520023" sldId="2147482407"/>
        </pc:sldMkLst>
        <pc:spChg chg="mod ord">
          <ac:chgData name="Jolene Weller (Nielsen Vaughan LLC)" userId="a015b946-7d9e-46b9-b24c-b14acfb55f86" providerId="ADAL" clId="{5E88C389-0EC0-449C-99CD-A57D92FA7750}" dt="2024-07-29T19:52:02.197" v="796" actId="962"/>
          <ac:spMkLst>
            <pc:docMk/>
            <pc:sldMk cId="1282520023" sldId="2147482407"/>
            <ac:spMk id="9" creationId="{88632CE6-B2E1-F170-465A-E0DEE42A0D44}"/>
          </ac:spMkLst>
        </pc:spChg>
        <pc:spChg chg="mod">
          <ac:chgData name="Jolene Weller (Nielsen Vaughan LLC)" userId="a015b946-7d9e-46b9-b24c-b14acfb55f86" providerId="ADAL" clId="{5E88C389-0EC0-449C-99CD-A57D92FA7750}" dt="2024-07-29T19:52:43.846" v="812" actId="962"/>
          <ac:spMkLst>
            <pc:docMk/>
            <pc:sldMk cId="1282520023" sldId="2147482407"/>
            <ac:spMk id="12" creationId="{AEAF556A-468F-D32A-A83F-07F155F223FA}"/>
          </ac:spMkLst>
        </pc:spChg>
        <pc:spChg chg="ord">
          <ac:chgData name="Jolene Weller (Nielsen Vaughan LLC)" userId="a015b946-7d9e-46b9-b24c-b14acfb55f86" providerId="ADAL" clId="{5E88C389-0EC0-449C-99CD-A57D92FA7750}" dt="2024-07-29T19:54:09.817" v="835"/>
          <ac:spMkLst>
            <pc:docMk/>
            <pc:sldMk cId="1282520023" sldId="2147482407"/>
            <ac:spMk id="21" creationId="{9FD8CE37-ECFE-8FAA-EB6C-85B727080756}"/>
          </ac:spMkLst>
        </pc:spChg>
        <pc:spChg chg="mod ord">
          <ac:chgData name="Jolene Weller (Nielsen Vaughan LLC)" userId="a015b946-7d9e-46b9-b24c-b14acfb55f86" providerId="ADAL" clId="{5E88C389-0EC0-449C-99CD-A57D92FA7750}" dt="2024-07-29T19:51:41.199" v="793"/>
          <ac:spMkLst>
            <pc:docMk/>
            <pc:sldMk cId="1282520023" sldId="2147482407"/>
            <ac:spMk id="43" creationId="{915259FE-170F-D8B1-F079-4CF7D67A843F}"/>
          </ac:spMkLst>
        </pc:spChg>
        <pc:spChg chg="ord">
          <ac:chgData name="Jolene Weller (Nielsen Vaughan LLC)" userId="a015b946-7d9e-46b9-b24c-b14acfb55f86" providerId="ADAL" clId="{5E88C389-0EC0-449C-99CD-A57D92FA7750}" dt="2024-07-29T19:53:26.411" v="823"/>
          <ac:spMkLst>
            <pc:docMk/>
            <pc:sldMk cId="1282520023" sldId="2147482407"/>
            <ac:spMk id="60" creationId="{B463180E-A8B4-52E6-E5F6-94852E42F12F}"/>
          </ac:spMkLst>
        </pc:spChg>
        <pc:spChg chg="ord">
          <ac:chgData name="Jolene Weller (Nielsen Vaughan LLC)" userId="a015b946-7d9e-46b9-b24c-b14acfb55f86" providerId="ADAL" clId="{5E88C389-0EC0-449C-99CD-A57D92FA7750}" dt="2024-07-29T19:52:33.485" v="809"/>
          <ac:spMkLst>
            <pc:docMk/>
            <pc:sldMk cId="1282520023" sldId="2147482407"/>
            <ac:spMk id="61" creationId="{1ABEF48E-ED17-F79B-A002-D7905DDDD01D}"/>
          </ac:spMkLst>
        </pc:spChg>
        <pc:spChg chg="ord">
          <ac:chgData name="Jolene Weller (Nielsen Vaughan LLC)" userId="a015b946-7d9e-46b9-b24c-b14acfb55f86" providerId="ADAL" clId="{5E88C389-0EC0-449C-99CD-A57D92FA7750}" dt="2024-07-29T19:54:22.964" v="842"/>
          <ac:spMkLst>
            <pc:docMk/>
            <pc:sldMk cId="1282520023" sldId="2147482407"/>
            <ac:spMk id="66" creationId="{3BE3D1C9-D4A5-3C59-F9C1-17F54CD8FEB2}"/>
          </ac:spMkLst>
        </pc:spChg>
        <pc:spChg chg="ord">
          <ac:chgData name="Jolene Weller (Nielsen Vaughan LLC)" userId="a015b946-7d9e-46b9-b24c-b14acfb55f86" providerId="ADAL" clId="{5E88C389-0EC0-449C-99CD-A57D92FA7750}" dt="2024-07-29T19:54:52.016" v="850"/>
          <ac:spMkLst>
            <pc:docMk/>
            <pc:sldMk cId="1282520023" sldId="2147482407"/>
            <ac:spMk id="67" creationId="{B33F0292-A14E-026B-6127-C0C5E5CDB933}"/>
          </ac:spMkLst>
        </pc:spChg>
        <pc:spChg chg="ord">
          <ac:chgData name="Jolene Weller (Nielsen Vaughan LLC)" userId="a015b946-7d9e-46b9-b24c-b14acfb55f86" providerId="ADAL" clId="{5E88C389-0EC0-449C-99CD-A57D92FA7750}" dt="2024-07-29T19:54:01.295" v="834"/>
          <ac:spMkLst>
            <pc:docMk/>
            <pc:sldMk cId="1282520023" sldId="2147482407"/>
            <ac:spMk id="68" creationId="{0B04F02A-843B-4FCE-F0D2-0BDC09467CEC}"/>
          </ac:spMkLst>
        </pc:spChg>
        <pc:spChg chg="ord">
          <ac:chgData name="Jolene Weller (Nielsen Vaughan LLC)" userId="a015b946-7d9e-46b9-b24c-b14acfb55f86" providerId="ADAL" clId="{5E88C389-0EC0-449C-99CD-A57D92FA7750}" dt="2024-07-29T19:54:42.012" v="847"/>
          <ac:spMkLst>
            <pc:docMk/>
            <pc:sldMk cId="1282520023" sldId="2147482407"/>
            <ac:spMk id="69" creationId="{10D642EA-B78B-54B8-E2A9-A561406FDCE7}"/>
          </ac:spMkLst>
        </pc:spChg>
        <pc:picChg chg="mod">
          <ac:chgData name="Jolene Weller (Nielsen Vaughan LLC)" userId="a015b946-7d9e-46b9-b24c-b14acfb55f86" providerId="ADAL" clId="{5E88C389-0EC0-449C-99CD-A57D92FA7750}" dt="2024-07-18T23:18:58.056" v="205" actId="962"/>
          <ac:picMkLst>
            <pc:docMk/>
            <pc:sldMk cId="1282520023" sldId="2147482407"/>
            <ac:picMk id="27" creationId="{FCB9CFF0-6D95-48D2-CC84-3C414B623C11}"/>
          </ac:picMkLst>
        </pc:picChg>
      </pc:sldChg>
      <pc:sldChg chg="modSp mod modNotesTx">
        <pc:chgData name="Jolene Weller (Nielsen Vaughan LLC)" userId="a015b946-7d9e-46b9-b24c-b14acfb55f86" providerId="ADAL" clId="{5E88C389-0EC0-449C-99CD-A57D92FA7750}" dt="2024-08-12T21:38:02.664" v="3998" actId="13244"/>
        <pc:sldMkLst>
          <pc:docMk/>
          <pc:sldMk cId="2645324251" sldId="2147482426"/>
        </pc:sldMkLst>
        <pc:spChg chg="mod">
          <ac:chgData name="Jolene Weller (Nielsen Vaughan LLC)" userId="a015b946-7d9e-46b9-b24c-b14acfb55f86" providerId="ADAL" clId="{5E88C389-0EC0-449C-99CD-A57D92FA7750}" dt="2024-07-29T21:00:50.639" v="2886" actId="962"/>
          <ac:spMkLst>
            <pc:docMk/>
            <pc:sldMk cId="2645324251" sldId="2147482426"/>
            <ac:spMk id="33" creationId="{E3CF8970-515C-DBA9-DB4E-3A57217CA29E}"/>
          </ac:spMkLst>
        </pc:spChg>
        <pc:spChg chg="ord">
          <ac:chgData name="Jolene Weller (Nielsen Vaughan LLC)" userId="a015b946-7d9e-46b9-b24c-b14acfb55f86" providerId="ADAL" clId="{5E88C389-0EC0-449C-99CD-A57D92FA7750}" dt="2024-08-12T21:36:43.631" v="3995"/>
          <ac:spMkLst>
            <pc:docMk/>
            <pc:sldMk cId="2645324251" sldId="2147482426"/>
            <ac:spMk id="45" creationId="{E8224E12-1B43-7E73-6139-7EC1CEF1F0BF}"/>
          </ac:spMkLst>
        </pc:spChg>
        <pc:spChg chg="ord">
          <ac:chgData name="Jolene Weller (Nielsen Vaughan LLC)" userId="a015b946-7d9e-46b9-b24c-b14acfb55f86" providerId="ADAL" clId="{5E88C389-0EC0-449C-99CD-A57D92FA7750}" dt="2024-08-12T21:36:23.283" v="3994"/>
          <ac:spMkLst>
            <pc:docMk/>
            <pc:sldMk cId="2645324251" sldId="2147482426"/>
            <ac:spMk id="46" creationId="{3D59048B-4C56-E5CD-F585-CD9C2DAD57FD}"/>
          </ac:spMkLst>
        </pc:spChg>
        <pc:spChg chg="ord">
          <ac:chgData name="Jolene Weller (Nielsen Vaughan LLC)" userId="a015b946-7d9e-46b9-b24c-b14acfb55f86" providerId="ADAL" clId="{5E88C389-0EC0-449C-99CD-A57D92FA7750}" dt="2024-08-12T21:37:41.670" v="3996" actId="13244"/>
          <ac:spMkLst>
            <pc:docMk/>
            <pc:sldMk cId="2645324251" sldId="2147482426"/>
            <ac:spMk id="59" creationId="{ED54D87F-CCA0-C209-68E5-38B4DFC28342}"/>
          </ac:spMkLst>
        </pc:spChg>
        <pc:spChg chg="ord">
          <ac:chgData name="Jolene Weller (Nielsen Vaughan LLC)" userId="a015b946-7d9e-46b9-b24c-b14acfb55f86" providerId="ADAL" clId="{5E88C389-0EC0-449C-99CD-A57D92FA7750}" dt="2024-08-12T21:37:48.688" v="3997" actId="13244"/>
          <ac:spMkLst>
            <pc:docMk/>
            <pc:sldMk cId="2645324251" sldId="2147482426"/>
            <ac:spMk id="82" creationId="{7FDD0C8A-199F-CC31-DDA0-90B319721217}"/>
          </ac:spMkLst>
        </pc:spChg>
        <pc:spChg chg="ord">
          <ac:chgData name="Jolene Weller (Nielsen Vaughan LLC)" userId="a015b946-7d9e-46b9-b24c-b14acfb55f86" providerId="ADAL" clId="{5E88C389-0EC0-449C-99CD-A57D92FA7750}" dt="2024-08-12T21:38:02.664" v="3998" actId="13244"/>
          <ac:spMkLst>
            <pc:docMk/>
            <pc:sldMk cId="2645324251" sldId="2147482426"/>
            <ac:spMk id="83" creationId="{2B45B16F-3042-681A-EE93-CDAEA1C1B541}"/>
          </ac:spMkLst>
        </pc:spChg>
        <pc:picChg chg="mod">
          <ac:chgData name="Jolene Weller (Nielsen Vaughan LLC)" userId="a015b946-7d9e-46b9-b24c-b14acfb55f86" providerId="ADAL" clId="{5E88C389-0EC0-449C-99CD-A57D92FA7750}" dt="2024-07-18T23:21:16.747" v="227" actId="962"/>
          <ac:picMkLst>
            <pc:docMk/>
            <pc:sldMk cId="2645324251" sldId="2147482426"/>
            <ac:picMk id="13" creationId="{ABDB609E-7D53-DFD8-9950-E9836BC5A358}"/>
          </ac:picMkLst>
        </pc:picChg>
      </pc:sldChg>
      <pc:sldChg chg="modSp mod modNotesTx">
        <pc:chgData name="Jolene Weller (Nielsen Vaughan LLC)" userId="a015b946-7d9e-46b9-b24c-b14acfb55f86" providerId="ADAL" clId="{5E88C389-0EC0-449C-99CD-A57D92FA7750}" dt="2024-07-18T23:19:45.743" v="213" actId="962"/>
        <pc:sldMkLst>
          <pc:docMk/>
          <pc:sldMk cId="250091741" sldId="2147482531"/>
        </pc:sldMkLst>
        <pc:spChg chg="mod">
          <ac:chgData name="Jolene Weller (Nielsen Vaughan LLC)" userId="a015b946-7d9e-46b9-b24c-b14acfb55f86" providerId="ADAL" clId="{5E88C389-0EC0-449C-99CD-A57D92FA7750}" dt="2024-07-18T23:19:10.999" v="209" actId="962"/>
          <ac:spMkLst>
            <pc:docMk/>
            <pc:sldMk cId="250091741" sldId="2147482531"/>
            <ac:spMk id="90" creationId="{95C910C5-0984-C303-9B0E-95898CC85F5D}"/>
          </ac:spMkLst>
        </pc:spChg>
        <pc:spChg chg="mod">
          <ac:chgData name="Jolene Weller (Nielsen Vaughan LLC)" userId="a015b946-7d9e-46b9-b24c-b14acfb55f86" providerId="ADAL" clId="{5E88C389-0EC0-449C-99CD-A57D92FA7750}" dt="2024-07-18T23:19:12.794" v="210" actId="962"/>
          <ac:spMkLst>
            <pc:docMk/>
            <pc:sldMk cId="250091741" sldId="2147482531"/>
            <ac:spMk id="91" creationId="{986FC50B-8136-3B53-2A27-0E65140E30D2}"/>
          </ac:spMkLst>
        </pc:spChg>
        <pc:spChg chg="mod">
          <ac:chgData name="Jolene Weller (Nielsen Vaughan LLC)" userId="a015b946-7d9e-46b9-b24c-b14acfb55f86" providerId="ADAL" clId="{5E88C389-0EC0-449C-99CD-A57D92FA7750}" dt="2024-07-18T23:19:39.141" v="212" actId="962"/>
          <ac:spMkLst>
            <pc:docMk/>
            <pc:sldMk cId="250091741" sldId="2147482531"/>
            <ac:spMk id="104" creationId="{904A3F38-E95F-D63D-F7F8-6D077A15D6CA}"/>
          </ac:spMkLst>
        </pc:spChg>
        <pc:grpChg chg="mod">
          <ac:chgData name="Jolene Weller (Nielsen Vaughan LLC)" userId="a015b946-7d9e-46b9-b24c-b14acfb55f86" providerId="ADAL" clId="{5E88C389-0EC0-449C-99CD-A57D92FA7750}" dt="2024-07-18T23:19:45.743" v="213" actId="962"/>
          <ac:grpSpMkLst>
            <pc:docMk/>
            <pc:sldMk cId="250091741" sldId="2147482531"/>
            <ac:grpSpMk id="106" creationId="{E45AD680-ADD2-4E0E-6C75-78A2E85A9206}"/>
          </ac:grpSpMkLst>
        </pc:grpChg>
        <pc:grpChg chg="mod">
          <ac:chgData name="Jolene Weller (Nielsen Vaughan LLC)" userId="a015b946-7d9e-46b9-b24c-b14acfb55f86" providerId="ADAL" clId="{5E88C389-0EC0-449C-99CD-A57D92FA7750}" dt="2024-07-18T23:19:23.435" v="211" actId="962"/>
          <ac:grpSpMkLst>
            <pc:docMk/>
            <pc:sldMk cId="250091741" sldId="2147482531"/>
            <ac:grpSpMk id="110" creationId="{078A9917-DBA2-89E9-F8B7-B7D231B1D062}"/>
          </ac:grpSpMkLst>
        </pc:grpChg>
        <pc:picChg chg="mod">
          <ac:chgData name="Jolene Weller (Nielsen Vaughan LLC)" userId="a015b946-7d9e-46b9-b24c-b14acfb55f86" providerId="ADAL" clId="{5E88C389-0EC0-449C-99CD-A57D92FA7750}" dt="2024-07-18T23:19:08.574" v="208" actId="962"/>
          <ac:picMkLst>
            <pc:docMk/>
            <pc:sldMk cId="250091741" sldId="2147482531"/>
            <ac:picMk id="109" creationId="{D1C7B47C-3CA8-EDBA-C936-56B2ACA27DEB}"/>
          </ac:picMkLst>
        </pc:picChg>
      </pc:sldChg>
      <pc:sldChg chg="modSp mod modNotesTx">
        <pc:chgData name="Jolene Weller (Nielsen Vaughan LLC)" userId="a015b946-7d9e-46b9-b24c-b14acfb55f86" providerId="ADAL" clId="{5E88C389-0EC0-449C-99CD-A57D92FA7750}" dt="2024-07-29T20:00:30.499" v="870" actId="962"/>
        <pc:sldMkLst>
          <pc:docMk/>
          <pc:sldMk cId="3243524800" sldId="2147482533"/>
        </pc:sldMkLst>
        <pc:spChg chg="ord">
          <ac:chgData name="Jolene Weller (Nielsen Vaughan LLC)" userId="a015b946-7d9e-46b9-b24c-b14acfb55f86" providerId="ADAL" clId="{5E88C389-0EC0-449C-99CD-A57D92FA7750}" dt="2024-07-29T19:57:55.926" v="867"/>
          <ac:spMkLst>
            <pc:docMk/>
            <pc:sldMk cId="3243524800" sldId="2147482533"/>
            <ac:spMk id="44" creationId="{78011396-CCDE-709A-B6C7-E2C3AEB438CC}"/>
          </ac:spMkLst>
        </pc:spChg>
        <pc:spChg chg="ord">
          <ac:chgData name="Jolene Weller (Nielsen Vaughan LLC)" userId="a015b946-7d9e-46b9-b24c-b14acfb55f86" providerId="ADAL" clId="{5E88C389-0EC0-449C-99CD-A57D92FA7750}" dt="2024-07-29T19:55:28.006" v="851"/>
          <ac:spMkLst>
            <pc:docMk/>
            <pc:sldMk cId="3243524800" sldId="2147482533"/>
            <ac:spMk id="49" creationId="{A0529D85-454F-71F4-83E9-AD606C50FF2B}"/>
          </ac:spMkLst>
        </pc:spChg>
        <pc:spChg chg="mod">
          <ac:chgData name="Jolene Weller (Nielsen Vaughan LLC)" userId="a015b946-7d9e-46b9-b24c-b14acfb55f86" providerId="ADAL" clId="{5E88C389-0EC0-449C-99CD-A57D92FA7750}" dt="2024-07-18T23:20:29.300" v="221" actId="962"/>
          <ac:spMkLst>
            <pc:docMk/>
            <pc:sldMk cId="3243524800" sldId="2147482533"/>
            <ac:spMk id="55" creationId="{7D85E471-8E92-A8DD-E835-87D88682D8D0}"/>
          </ac:spMkLst>
        </pc:spChg>
        <pc:spChg chg="mod ord">
          <ac:chgData name="Jolene Weller (Nielsen Vaughan LLC)" userId="a015b946-7d9e-46b9-b24c-b14acfb55f86" providerId="ADAL" clId="{5E88C389-0EC0-449C-99CD-A57D92FA7750}" dt="2024-07-29T19:57:46.189" v="861"/>
          <ac:spMkLst>
            <pc:docMk/>
            <pc:sldMk cId="3243524800" sldId="2147482533"/>
            <ac:spMk id="56" creationId="{DA960E8D-8394-B952-08A6-9BBC046334EB}"/>
          </ac:spMkLst>
        </pc:spChg>
        <pc:spChg chg="mod">
          <ac:chgData name="Jolene Weller (Nielsen Vaughan LLC)" userId="a015b946-7d9e-46b9-b24c-b14acfb55f86" providerId="ADAL" clId="{5E88C389-0EC0-449C-99CD-A57D92FA7750}" dt="2024-07-18T23:20:40.729" v="223" actId="962"/>
          <ac:spMkLst>
            <pc:docMk/>
            <pc:sldMk cId="3243524800" sldId="2147482533"/>
            <ac:spMk id="71" creationId="{99F621E4-A2B3-AB5C-1196-61B35FD9ECBF}"/>
          </ac:spMkLst>
        </pc:spChg>
        <pc:grpChg chg="mod">
          <ac:chgData name="Jolene Weller (Nielsen Vaughan LLC)" userId="a015b946-7d9e-46b9-b24c-b14acfb55f86" providerId="ADAL" clId="{5E88C389-0EC0-449C-99CD-A57D92FA7750}" dt="2024-07-29T20:00:30.499" v="870" actId="962"/>
          <ac:grpSpMkLst>
            <pc:docMk/>
            <pc:sldMk cId="3243524800" sldId="2147482533"/>
            <ac:grpSpMk id="74" creationId="{79F8AEEF-84C2-0A73-5182-989852BF8119}"/>
          </ac:grpSpMkLst>
        </pc:grpChg>
        <pc:grpChg chg="mod ord">
          <ac:chgData name="Jolene Weller (Nielsen Vaughan LLC)" userId="a015b946-7d9e-46b9-b24c-b14acfb55f86" providerId="ADAL" clId="{5E88C389-0EC0-449C-99CD-A57D92FA7750}" dt="2024-07-29T19:57:32.483" v="859"/>
          <ac:grpSpMkLst>
            <pc:docMk/>
            <pc:sldMk cId="3243524800" sldId="2147482533"/>
            <ac:grpSpMk id="76" creationId="{DBA1DFAE-ECFF-400F-F22A-9035B38FB354}"/>
          </ac:grpSpMkLst>
        </pc:grpChg>
        <pc:picChg chg="mod">
          <ac:chgData name="Jolene Weller (Nielsen Vaughan LLC)" userId="a015b946-7d9e-46b9-b24c-b14acfb55f86" providerId="ADAL" clId="{5E88C389-0EC0-449C-99CD-A57D92FA7750}" dt="2024-07-18T23:20:26.002" v="220" actId="962"/>
          <ac:picMkLst>
            <pc:docMk/>
            <pc:sldMk cId="3243524800" sldId="2147482533"/>
            <ac:picMk id="75" creationId="{068E31F5-8D5B-A2DE-231D-D5E01B513CA4}"/>
          </ac:picMkLst>
        </pc:picChg>
      </pc:sldChg>
      <pc:sldChg chg="modNotesTx">
        <pc:chgData name="Jolene Weller (Nielsen Vaughan LLC)" userId="a015b946-7d9e-46b9-b24c-b14acfb55f86" providerId="ADAL" clId="{5E88C389-0EC0-449C-99CD-A57D92FA7750}" dt="2024-07-18T22:56:28.025" v="25" actId="20577"/>
        <pc:sldMkLst>
          <pc:docMk/>
          <pc:sldMk cId="459694582" sldId="2147482534"/>
        </pc:sldMkLst>
      </pc:sldChg>
      <pc:sldChg chg="modNotesTx">
        <pc:chgData name="Jolene Weller (Nielsen Vaughan LLC)" userId="a015b946-7d9e-46b9-b24c-b14acfb55f86" providerId="ADAL" clId="{5E88C389-0EC0-449C-99CD-A57D92FA7750}" dt="2024-07-18T22:57:06.040" v="36" actId="6549"/>
        <pc:sldMkLst>
          <pc:docMk/>
          <pc:sldMk cId="1824690615" sldId="2147482535"/>
        </pc:sldMkLst>
      </pc:sldChg>
      <pc:sldChg chg="modNotesTx">
        <pc:chgData name="Jolene Weller (Nielsen Vaughan LLC)" userId="a015b946-7d9e-46b9-b24c-b14acfb55f86" providerId="ADAL" clId="{5E88C389-0EC0-449C-99CD-A57D92FA7750}" dt="2024-07-18T22:56:39.723" v="29" actId="20577"/>
        <pc:sldMkLst>
          <pc:docMk/>
          <pc:sldMk cId="3290193616" sldId="2147482556"/>
        </pc:sldMkLst>
      </pc:sldChg>
      <pc:sldChg chg="del">
        <pc:chgData name="Jolene Weller (Nielsen Vaughan LLC)" userId="a015b946-7d9e-46b9-b24c-b14acfb55f86" providerId="ADAL" clId="{5E88C389-0EC0-449C-99CD-A57D92FA7750}" dt="2024-07-18T22:57:39.432" v="39" actId="47"/>
        <pc:sldMkLst>
          <pc:docMk/>
          <pc:sldMk cId="2466099668" sldId="2147482557"/>
        </pc:sldMkLst>
      </pc:sldChg>
      <pc:sldChg chg="del">
        <pc:chgData name="Jolene Weller (Nielsen Vaughan LLC)" userId="a015b946-7d9e-46b9-b24c-b14acfb55f86" providerId="ADAL" clId="{5E88C389-0EC0-449C-99CD-A57D92FA7750}" dt="2024-07-18T22:58:10.295" v="42" actId="47"/>
        <pc:sldMkLst>
          <pc:docMk/>
          <pc:sldMk cId="3474127862" sldId="2147482558"/>
        </pc:sldMkLst>
      </pc:sldChg>
      <pc:sldChg chg="modSp mod modNotesTx">
        <pc:chgData name="Jolene Weller (Nielsen Vaughan LLC)" userId="a015b946-7d9e-46b9-b24c-b14acfb55f86" providerId="ADAL" clId="{5E88C389-0EC0-449C-99CD-A57D92FA7750}" dt="2024-07-29T20:59:21.534" v="2882"/>
        <pc:sldMkLst>
          <pc:docMk/>
          <pc:sldMk cId="3173534371" sldId="2147483626"/>
        </pc:sldMkLst>
        <pc:spChg chg="ord">
          <ac:chgData name="Jolene Weller (Nielsen Vaughan LLC)" userId="a015b946-7d9e-46b9-b24c-b14acfb55f86" providerId="ADAL" clId="{5E88C389-0EC0-449C-99CD-A57D92FA7750}" dt="2024-07-29T20:58:21.753" v="2863"/>
          <ac:spMkLst>
            <pc:docMk/>
            <pc:sldMk cId="3173534371" sldId="2147483626"/>
            <ac:spMk id="14" creationId="{F3BB66E2-3812-5C3B-9EC9-C8A995FDC109}"/>
          </ac:spMkLst>
        </pc:spChg>
        <pc:spChg chg="ord">
          <ac:chgData name="Jolene Weller (Nielsen Vaughan LLC)" userId="a015b946-7d9e-46b9-b24c-b14acfb55f86" providerId="ADAL" clId="{5E88C389-0EC0-449C-99CD-A57D92FA7750}" dt="2024-07-29T20:58:29.230" v="2866"/>
          <ac:spMkLst>
            <pc:docMk/>
            <pc:sldMk cId="3173534371" sldId="2147483626"/>
            <ac:spMk id="15" creationId="{651CDD89-A56A-65D8-95F0-4CA40F44C5FD}"/>
          </ac:spMkLst>
        </pc:spChg>
        <pc:spChg chg="mod">
          <ac:chgData name="Jolene Weller (Nielsen Vaughan LLC)" userId="a015b946-7d9e-46b9-b24c-b14acfb55f86" providerId="ADAL" clId="{5E88C389-0EC0-449C-99CD-A57D92FA7750}" dt="2024-07-18T23:21:13.357" v="226" actId="962"/>
          <ac:spMkLst>
            <pc:docMk/>
            <pc:sldMk cId="3173534371" sldId="2147483626"/>
            <ac:spMk id="17" creationId="{AADF30D3-2938-709D-DBF0-1D815EBC8DDA}"/>
          </ac:spMkLst>
        </pc:spChg>
        <pc:spChg chg="ord">
          <ac:chgData name="Jolene Weller (Nielsen Vaughan LLC)" userId="a015b946-7d9e-46b9-b24c-b14acfb55f86" providerId="ADAL" clId="{5E88C389-0EC0-449C-99CD-A57D92FA7750}" dt="2024-07-29T20:58:48.499" v="2876"/>
          <ac:spMkLst>
            <pc:docMk/>
            <pc:sldMk cId="3173534371" sldId="2147483626"/>
            <ac:spMk id="26" creationId="{AD19FC1D-3AD6-F6E2-FD81-784F983D88AF}"/>
          </ac:spMkLst>
        </pc:spChg>
        <pc:cxnChg chg="ord">
          <ac:chgData name="Jolene Weller (Nielsen Vaughan LLC)" userId="a015b946-7d9e-46b9-b24c-b14acfb55f86" providerId="ADAL" clId="{5E88C389-0EC0-449C-99CD-A57D92FA7750}" dt="2024-07-29T20:59:12.675" v="2880"/>
          <ac:cxnSpMkLst>
            <pc:docMk/>
            <pc:sldMk cId="3173534371" sldId="2147483626"/>
            <ac:cxnSpMk id="24" creationId="{3427CA10-30F9-BEC3-9221-BF098342E67C}"/>
          </ac:cxnSpMkLst>
        </pc:cxnChg>
        <pc:cxnChg chg="ord">
          <ac:chgData name="Jolene Weller (Nielsen Vaughan LLC)" userId="a015b946-7d9e-46b9-b24c-b14acfb55f86" providerId="ADAL" clId="{5E88C389-0EC0-449C-99CD-A57D92FA7750}" dt="2024-07-29T20:59:21.534" v="2882"/>
          <ac:cxnSpMkLst>
            <pc:docMk/>
            <pc:sldMk cId="3173534371" sldId="2147483626"/>
            <ac:cxnSpMk id="25" creationId="{505C1B84-92F6-A22B-A4F4-DE1126FD0AB2}"/>
          </ac:cxnSpMkLst>
        </pc:cxnChg>
      </pc:sldChg>
      <pc:sldChg chg="del">
        <pc:chgData name="Jolene Weller (Nielsen Vaughan LLC)" userId="a015b946-7d9e-46b9-b24c-b14acfb55f86" providerId="ADAL" clId="{5E88C389-0EC0-449C-99CD-A57D92FA7750}" dt="2024-07-18T22:58:46.284" v="51" actId="47"/>
        <pc:sldMkLst>
          <pc:docMk/>
          <pc:sldMk cId="3203393359" sldId="2147483627"/>
        </pc:sldMkLst>
      </pc:sldChg>
      <pc:sldChg chg="modNotesTx">
        <pc:chgData name="Jolene Weller (Nielsen Vaughan LLC)" userId="a015b946-7d9e-46b9-b24c-b14acfb55f86" providerId="ADAL" clId="{5E88C389-0EC0-449C-99CD-A57D92FA7750}" dt="2024-07-18T23:00:42.745" v="81" actId="6549"/>
        <pc:sldMkLst>
          <pc:docMk/>
          <pc:sldMk cId="3705493752" sldId="2147483632"/>
        </pc:sldMkLst>
      </pc:sldChg>
      <pc:sldChg chg="del">
        <pc:chgData name="Jolene Weller (Nielsen Vaughan LLC)" userId="a015b946-7d9e-46b9-b24c-b14acfb55f86" providerId="ADAL" clId="{5E88C389-0EC0-449C-99CD-A57D92FA7750}" dt="2024-07-18T22:59:45.093" v="75" actId="47"/>
        <pc:sldMkLst>
          <pc:docMk/>
          <pc:sldMk cId="1997544558" sldId="2147483633"/>
        </pc:sldMkLst>
      </pc:sldChg>
      <pc:sldChg chg="del">
        <pc:chgData name="Jolene Weller (Nielsen Vaughan LLC)" userId="a015b946-7d9e-46b9-b24c-b14acfb55f86" providerId="ADAL" clId="{5E88C389-0EC0-449C-99CD-A57D92FA7750}" dt="2024-07-18T23:00:26.293" v="78" actId="47"/>
        <pc:sldMkLst>
          <pc:docMk/>
          <pc:sldMk cId="2924814340" sldId="2147483634"/>
        </pc:sldMkLst>
      </pc:sldChg>
      <pc:sldChg chg="modSp mod modNotesTx">
        <pc:chgData name="Jolene Weller (Nielsen Vaughan LLC)" userId="a015b946-7d9e-46b9-b24c-b14acfb55f86" providerId="ADAL" clId="{5E88C389-0EC0-449C-99CD-A57D92FA7750}" dt="2024-07-18T23:20:21.395" v="219" actId="962"/>
        <pc:sldMkLst>
          <pc:docMk/>
          <pc:sldMk cId="364705144" sldId="2147483635"/>
        </pc:sldMkLst>
        <pc:spChg chg="mod">
          <ac:chgData name="Jolene Weller (Nielsen Vaughan LLC)" userId="a015b946-7d9e-46b9-b24c-b14acfb55f86" providerId="ADAL" clId="{5E88C389-0EC0-449C-99CD-A57D92FA7750}" dt="2024-07-18T23:19:57.277" v="215" actId="962"/>
          <ac:spMkLst>
            <pc:docMk/>
            <pc:sldMk cId="364705144" sldId="2147483635"/>
            <ac:spMk id="6" creationId="{7F39303D-6C7F-1758-3E88-5B8C0FF17265}"/>
          </ac:spMkLst>
        </pc:spChg>
        <pc:spChg chg="mod">
          <ac:chgData name="Jolene Weller (Nielsen Vaughan LLC)" userId="a015b946-7d9e-46b9-b24c-b14acfb55f86" providerId="ADAL" clId="{5E88C389-0EC0-449C-99CD-A57D92FA7750}" dt="2024-07-18T23:20:00.569" v="216" actId="962"/>
          <ac:spMkLst>
            <pc:docMk/>
            <pc:sldMk cId="364705144" sldId="2147483635"/>
            <ac:spMk id="7" creationId="{459E095F-6631-0FDC-0162-711A7A7D8E2B}"/>
          </ac:spMkLst>
        </pc:spChg>
        <pc:spChg chg="mod">
          <ac:chgData name="Jolene Weller (Nielsen Vaughan LLC)" userId="a015b946-7d9e-46b9-b24c-b14acfb55f86" providerId="ADAL" clId="{5E88C389-0EC0-449C-99CD-A57D92FA7750}" dt="2024-07-18T23:20:03.720" v="217" actId="962"/>
          <ac:spMkLst>
            <pc:docMk/>
            <pc:sldMk cId="364705144" sldId="2147483635"/>
            <ac:spMk id="41" creationId="{4806A94A-FCCA-CDDC-EB4F-526CE0690C40}"/>
          </ac:spMkLst>
        </pc:spChg>
        <pc:grpChg chg="mod">
          <ac:chgData name="Jolene Weller (Nielsen Vaughan LLC)" userId="a015b946-7d9e-46b9-b24c-b14acfb55f86" providerId="ADAL" clId="{5E88C389-0EC0-449C-99CD-A57D92FA7750}" dt="2024-07-18T23:20:06.164" v="218" actId="962"/>
          <ac:grpSpMkLst>
            <pc:docMk/>
            <pc:sldMk cId="364705144" sldId="2147483635"/>
            <ac:grpSpMk id="43" creationId="{2C7A859B-B2E5-EB3E-56E2-97695A487033}"/>
          </ac:grpSpMkLst>
        </pc:grpChg>
        <pc:grpChg chg="mod">
          <ac:chgData name="Jolene Weller (Nielsen Vaughan LLC)" userId="a015b946-7d9e-46b9-b24c-b14acfb55f86" providerId="ADAL" clId="{5E88C389-0EC0-449C-99CD-A57D92FA7750}" dt="2024-07-18T23:20:21.395" v="219" actId="962"/>
          <ac:grpSpMkLst>
            <pc:docMk/>
            <pc:sldMk cId="364705144" sldId="2147483635"/>
            <ac:grpSpMk id="85" creationId="{E49D05F9-BABE-73FD-D5CE-A41ECB740929}"/>
          </ac:grpSpMkLst>
        </pc:grpChg>
        <pc:picChg chg="mod">
          <ac:chgData name="Jolene Weller (Nielsen Vaughan LLC)" userId="a015b946-7d9e-46b9-b24c-b14acfb55f86" providerId="ADAL" clId="{5E88C389-0EC0-449C-99CD-A57D92FA7750}" dt="2024-07-18T23:19:49.364" v="214" actId="962"/>
          <ac:picMkLst>
            <pc:docMk/>
            <pc:sldMk cId="364705144" sldId="2147483635"/>
            <ac:picMk id="46" creationId="{567FD2ED-E0BB-73B6-8708-6457031B199A}"/>
          </ac:picMkLst>
        </pc:picChg>
      </pc:sldChg>
      <pc:sldChg chg="modSp add mod modNotesTx">
        <pc:chgData name="Jolene Weller (Nielsen Vaughan LLC)" userId="a015b946-7d9e-46b9-b24c-b14acfb55f86" providerId="ADAL" clId="{5E88C389-0EC0-449C-99CD-A57D92FA7750}" dt="2024-07-29T21:43:50.304" v="3569"/>
        <pc:sldMkLst>
          <pc:docMk/>
          <pc:sldMk cId="2811038746" sldId="2147483636"/>
        </pc:sldMkLst>
        <pc:spChg chg="ord">
          <ac:chgData name="Jolene Weller (Nielsen Vaughan LLC)" userId="a015b946-7d9e-46b9-b24c-b14acfb55f86" providerId="ADAL" clId="{5E88C389-0EC0-449C-99CD-A57D92FA7750}" dt="2024-07-29T21:43:50.304" v="3569"/>
          <ac:spMkLst>
            <pc:docMk/>
            <pc:sldMk cId="2811038746" sldId="2147483636"/>
            <ac:spMk id="4" creationId="{A15CFBA4-50FB-ED79-6A88-032B7D0830F7}"/>
          </ac:spMkLst>
        </pc:spChg>
      </pc:sldChg>
      <pc:sldChg chg="add">
        <pc:chgData name="Jolene Weller (Nielsen Vaughan LLC)" userId="a015b946-7d9e-46b9-b24c-b14acfb55f86" providerId="ADAL" clId="{5E88C389-0EC0-449C-99CD-A57D92FA7750}" dt="2024-07-18T22:48:56.550" v="0"/>
        <pc:sldMkLst>
          <pc:docMk/>
          <pc:sldMk cId="3368283096" sldId="2147483638"/>
        </pc:sldMkLst>
      </pc:sldChg>
      <pc:sldChg chg="modSp add mod">
        <pc:chgData name="Jolene Weller (Nielsen Vaughan LLC)" userId="a015b946-7d9e-46b9-b24c-b14acfb55f86" providerId="ADAL" clId="{5E88C389-0EC0-449C-99CD-A57D92FA7750}" dt="2024-07-29T21:51:33.298" v="3993" actId="962"/>
        <pc:sldMkLst>
          <pc:docMk/>
          <pc:sldMk cId="878822510" sldId="2147483639"/>
        </pc:sldMkLst>
        <pc:spChg chg="ord">
          <ac:chgData name="Jolene Weller (Nielsen Vaughan LLC)" userId="a015b946-7d9e-46b9-b24c-b14acfb55f86" providerId="ADAL" clId="{5E88C389-0EC0-449C-99CD-A57D92FA7750}" dt="2024-07-29T21:44:39.603" v="3575"/>
          <ac:spMkLst>
            <pc:docMk/>
            <pc:sldMk cId="878822510" sldId="2147483639"/>
            <ac:spMk id="19" creationId="{2A5EEA35-8A2E-D3FC-E5F8-069750E1AFC9}"/>
          </ac:spMkLst>
        </pc:spChg>
        <pc:spChg chg="ord">
          <ac:chgData name="Jolene Weller (Nielsen Vaughan LLC)" userId="a015b946-7d9e-46b9-b24c-b14acfb55f86" providerId="ADAL" clId="{5E88C389-0EC0-449C-99CD-A57D92FA7750}" dt="2024-07-29T21:45:06.478" v="3579"/>
          <ac:spMkLst>
            <pc:docMk/>
            <pc:sldMk cId="878822510" sldId="2147483639"/>
            <ac:spMk id="20" creationId="{DE94083F-F88F-9C69-6193-A640018D1029}"/>
          </ac:spMkLst>
        </pc:spChg>
        <pc:spChg chg="ord">
          <ac:chgData name="Jolene Weller (Nielsen Vaughan LLC)" userId="a015b946-7d9e-46b9-b24c-b14acfb55f86" providerId="ADAL" clId="{5E88C389-0EC0-449C-99CD-A57D92FA7750}" dt="2024-07-29T21:45:40.486" v="3581"/>
          <ac:spMkLst>
            <pc:docMk/>
            <pc:sldMk cId="878822510" sldId="2147483639"/>
            <ac:spMk id="21" creationId="{0F0C382A-7B90-A023-BB2D-8BB119F981EE}"/>
          </ac:spMkLst>
        </pc:spChg>
        <pc:spChg chg="ord">
          <ac:chgData name="Jolene Weller (Nielsen Vaughan LLC)" userId="a015b946-7d9e-46b9-b24c-b14acfb55f86" providerId="ADAL" clId="{5E88C389-0EC0-449C-99CD-A57D92FA7750}" dt="2024-07-29T21:45:49.483" v="3582"/>
          <ac:spMkLst>
            <pc:docMk/>
            <pc:sldMk cId="878822510" sldId="2147483639"/>
            <ac:spMk id="22" creationId="{D4B0B3C3-7B78-2D69-9FF9-2E1707219285}"/>
          </ac:spMkLst>
        </pc:spChg>
        <pc:spChg chg="mod ord">
          <ac:chgData name="Jolene Weller (Nielsen Vaughan LLC)" userId="a015b946-7d9e-46b9-b24c-b14acfb55f86" providerId="ADAL" clId="{5E88C389-0EC0-449C-99CD-A57D92FA7750}" dt="2024-07-29T21:46:04.052" v="3589"/>
          <ac:spMkLst>
            <pc:docMk/>
            <pc:sldMk cId="878822510" sldId="2147483639"/>
            <ac:spMk id="23" creationId="{E768CB24-1C0E-6A39-50AD-121CA06A6801}"/>
          </ac:spMkLst>
        </pc:spChg>
        <pc:grpChg chg="mod">
          <ac:chgData name="Jolene Weller (Nielsen Vaughan LLC)" userId="a015b946-7d9e-46b9-b24c-b14acfb55f86" providerId="ADAL" clId="{5E88C389-0EC0-449C-99CD-A57D92FA7750}" dt="2024-07-19T18:30:17.844" v="282" actId="962"/>
          <ac:grpSpMkLst>
            <pc:docMk/>
            <pc:sldMk cId="878822510" sldId="2147483639"/>
            <ac:grpSpMk id="3" creationId="{F8588A8E-29C9-41AA-C94E-6F6F2803B9C4}"/>
          </ac:grpSpMkLst>
        </pc:grpChg>
        <pc:picChg chg="mod">
          <ac:chgData name="Jolene Weller (Nielsen Vaughan LLC)" userId="a015b946-7d9e-46b9-b24c-b14acfb55f86" providerId="ADAL" clId="{5E88C389-0EC0-449C-99CD-A57D92FA7750}" dt="2024-07-29T21:50:18.837" v="3707" actId="962"/>
          <ac:picMkLst>
            <pc:docMk/>
            <pc:sldMk cId="878822510" sldId="2147483639"/>
            <ac:picMk id="8" creationId="{E4F9C752-2AEC-6949-132B-264E815048A1}"/>
          </ac:picMkLst>
        </pc:picChg>
        <pc:picChg chg="mod ord">
          <ac:chgData name="Jolene Weller (Nielsen Vaughan LLC)" userId="a015b946-7d9e-46b9-b24c-b14acfb55f86" providerId="ADAL" clId="{5E88C389-0EC0-449C-99CD-A57D92FA7750}" dt="2024-07-29T21:51:33.298" v="3993" actId="962"/>
          <ac:picMkLst>
            <pc:docMk/>
            <pc:sldMk cId="878822510" sldId="2147483639"/>
            <ac:picMk id="13" creationId="{15F0D8CA-7F34-476B-AF6F-1CCCC649997C}"/>
          </ac:picMkLst>
        </pc:picChg>
        <pc:picChg chg="mod">
          <ac:chgData name="Jolene Weller (Nielsen Vaughan LLC)" userId="a015b946-7d9e-46b9-b24c-b14acfb55f86" providerId="ADAL" clId="{5E88C389-0EC0-449C-99CD-A57D92FA7750}" dt="2024-07-29T21:44:53.055" v="3576"/>
          <ac:picMkLst>
            <pc:docMk/>
            <pc:sldMk cId="878822510" sldId="2147483639"/>
            <ac:picMk id="15" creationId="{3CFCECD2-C90D-9DBC-B668-3A45225723E7}"/>
          </ac:picMkLst>
        </pc:picChg>
        <pc:picChg chg="mod">
          <ac:chgData name="Jolene Weller (Nielsen Vaughan LLC)" userId="a015b946-7d9e-46b9-b24c-b14acfb55f86" providerId="ADAL" clId="{5E88C389-0EC0-449C-99CD-A57D92FA7750}" dt="2024-07-19T18:30:30.028" v="284" actId="962"/>
          <ac:picMkLst>
            <pc:docMk/>
            <pc:sldMk cId="878822510" sldId="2147483639"/>
            <ac:picMk id="16" creationId="{E4CE0B4D-DC96-582F-DDBE-C1D5E3D4D9FF}"/>
          </ac:picMkLst>
        </pc:picChg>
        <pc:picChg chg="mod">
          <ac:chgData name="Jolene Weller (Nielsen Vaughan LLC)" userId="a015b946-7d9e-46b9-b24c-b14acfb55f86" providerId="ADAL" clId="{5E88C389-0EC0-449C-99CD-A57D92FA7750}" dt="2024-07-19T18:30:31.474" v="285" actId="962"/>
          <ac:picMkLst>
            <pc:docMk/>
            <pc:sldMk cId="878822510" sldId="2147483639"/>
            <ac:picMk id="17" creationId="{F801C38D-9712-CABC-2027-BB06CF8ADC96}"/>
          </ac:picMkLst>
        </pc:picChg>
        <pc:picChg chg="mod">
          <ac:chgData name="Jolene Weller (Nielsen Vaughan LLC)" userId="a015b946-7d9e-46b9-b24c-b14acfb55f86" providerId="ADAL" clId="{5E88C389-0EC0-449C-99CD-A57D92FA7750}" dt="2024-07-19T18:30:32.989" v="286" actId="962"/>
          <ac:picMkLst>
            <pc:docMk/>
            <pc:sldMk cId="878822510" sldId="2147483639"/>
            <ac:picMk id="18" creationId="{8E3309BB-9059-CD64-201A-9643066DCD0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5/29/2025 12:28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5/29/2025 12:28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5/29/2025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18583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807758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489887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44567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 typeface="+mj-lt"/>
              <a:buNone/>
              <a:tabLst/>
              <a:defRPr/>
            </a:pPr>
            <a:endParaRPr kumimoji="0" lang="en-US" sz="1200" b="0" i="0" u="none" strike="noStrike" kern="1200" cap="none" spc="0" normalizeH="0" baseline="0" noProof="0" dirty="0">
              <a:ln>
                <a:noFill/>
              </a:ln>
              <a:solidFill>
                <a:srgbClr val="091F2C"/>
              </a:solidFill>
              <a:effectLst/>
              <a:uLnTx/>
              <a:uFillTx/>
              <a:latin typeface="Segoe UI" panose="020B0502040204020203" pitchFamily="34" charset="0"/>
              <a:ea typeface="Segoe UI" pitchFamily="34" charset="0"/>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mj-lt"/>
              <a:buNone/>
              <a:tabLst/>
              <a:defRPr/>
            </a:pPr>
            <a:endParaRPr kumimoji="0" lang="en-US" sz="1200" b="1" i="0" u="none" strike="noStrike" kern="1200" cap="none" spc="0" normalizeH="0" baseline="0" noProof="0" dirty="0">
              <a:ln>
                <a:noFill/>
              </a:ln>
              <a:solidFill>
                <a:srgbClr val="091F2C"/>
              </a:solidFill>
              <a:effectLst/>
              <a:uLnTx/>
              <a:uFillTx/>
              <a:latin typeface="Segoe UI" panose="020B0502040204020203" pitchFamily="34" charset="0"/>
              <a:ea typeface="Segoe UI" pitchFamily="34" charset="0"/>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mj-lt"/>
              <a:buNone/>
              <a:tabLst/>
              <a:defRPr/>
            </a:pPr>
            <a:endParaRPr kumimoji="0" lang="en-US" sz="1200" b="0" i="0" u="none" strike="noStrike" kern="1200" cap="none" spc="0" normalizeH="0" baseline="0" noProof="0" dirty="0">
              <a:ln>
                <a:noFill/>
              </a:ln>
              <a:solidFill>
                <a:srgbClr val="091F2C"/>
              </a:solidFill>
              <a:effectLst/>
              <a:uLnTx/>
              <a:uFillTx/>
              <a:latin typeface="Segoe UI" panose="020B0502040204020203" pitchFamily="34" charset="0"/>
              <a:ea typeface="Segoe UI" pitchFamily="34" charset="0"/>
              <a:cs typeface="Segoe UI" panose="020B0502040204020203" pitchFamily="34" charset="0"/>
            </a:endParaRPr>
          </a:p>
        </p:txBody>
      </p:sp>
    </p:spTree>
    <p:extLst>
      <p:ext uri="{BB962C8B-B14F-4D97-AF65-F5344CB8AC3E}">
        <p14:creationId xmlns:p14="http://schemas.microsoft.com/office/powerpoint/2010/main" val="2704318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22193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56050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565312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37296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622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40807D5-3F56-4194-A544-1F6C89DC6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55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97647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82907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2384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02430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628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3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endParaRPr lang="en-US"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40807D5-3F56-4194-A544-1F6C89DC6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69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66880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23740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14921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354771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95408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538220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6618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771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40807D5-3F56-4194-A544-1F6C89DC6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865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58188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011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918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62AF8-D423-4D41-A0F3-78665EA1CD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986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355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625C3-F155-4D25-82A9-8D7F2E9937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885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955022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411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32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184134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9839EE-D949-43CA-A152-4072D8DCD5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227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267038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56178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95577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6397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66018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80488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2275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5/29/2025 12:28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07280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verview">
    <p:bg>
      <p:bgPr>
        <a:solidFill>
          <a:srgbClr val="091F2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a:xfrm>
            <a:off x="603761" y="485509"/>
            <a:ext cx="11018520" cy="427319"/>
          </a:xfrm>
          <a:prstGeom prst="rect">
            <a:avLst/>
          </a:prstGeom>
        </p:spPr>
        <p:txBody>
          <a:bodyPr lIns="0"/>
          <a:lstStyle>
            <a:lvl1pPr>
              <a:defRPr sz="2000">
                <a:solidFill>
                  <a:schemeClr val="bg1"/>
                </a:solidFill>
              </a:defRPr>
            </a:lvl1pPr>
          </a:lstStyle>
          <a:p>
            <a:r>
              <a:rPr lang="en-US"/>
              <a:t>Page header</a:t>
            </a:r>
          </a:p>
        </p:txBody>
      </p:sp>
      <p:sp>
        <p:nvSpPr>
          <p:cNvPr id="4" name="Text Placeholder 3"/>
          <p:cNvSpPr>
            <a:spLocks noGrp="1"/>
          </p:cNvSpPr>
          <p:nvPr>
            <p:ph type="body" sz="quarter" idx="10"/>
          </p:nvPr>
        </p:nvSpPr>
        <p:spPr>
          <a:xfrm>
            <a:off x="603761" y="1449360"/>
            <a:ext cx="11018520" cy="1705082"/>
          </a:xfrm>
          <a:prstGeom prst="rect">
            <a:avLst/>
          </a:prstGeom>
        </p:spPr>
        <p:txBody>
          <a:bodyPr wrap="square" lIns="0">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203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_Speaker">
    <p:bg>
      <p:bgPr>
        <a:solidFill>
          <a:srgbClr val="091F2C"/>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1436688"/>
            <a:ext cx="4429825" cy="4832350"/>
          </a:xfrm>
          <a:prstGeom prst="rect">
            <a:avLst/>
          </a:prstGeom>
        </p:spPr>
        <p:txBody>
          <a:bodyPr lIns="0" anchor="t">
            <a:noAutofit/>
          </a:bodyPr>
          <a:lstStyle>
            <a:lvl1pPr>
              <a:defRPr>
                <a:solidFill>
                  <a:schemeClr val="accent5"/>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8248836" y="1857465"/>
            <a:ext cx="3354901" cy="383888"/>
          </a:xfrm>
          <a:prstGeom prst="rect">
            <a:avLst/>
          </a:prstGeom>
        </p:spPr>
        <p:txBody>
          <a:bodyPr lIns="0" anchor="ctr"/>
          <a:lstStyle>
            <a:lvl1pPr marL="0" indent="0">
              <a:buNone/>
              <a:defRPr sz="20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8248836" y="2257479"/>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8248836" y="2561929"/>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17" name="Picture Placeholder 39">
            <a:extLst>
              <a:ext uri="{FF2B5EF4-FFF2-40B4-BE49-F238E27FC236}">
                <a16:creationId xmlns:a16="http://schemas.microsoft.com/office/drawing/2014/main" id="{0221A659-06B2-4B38-BE52-56B40A067640}"/>
              </a:ext>
            </a:extLst>
          </p:cNvPr>
          <p:cNvSpPr>
            <a:spLocks noGrp="1"/>
          </p:cNvSpPr>
          <p:nvPr>
            <p:ph type="pic" sz="quarter" idx="29"/>
          </p:nvPr>
        </p:nvSpPr>
        <p:spPr>
          <a:xfrm>
            <a:off x="5583164" y="1141469"/>
            <a:ext cx="2341635" cy="2341635"/>
          </a:xfrm>
          <a:prstGeom prst="ellipse">
            <a:avLst/>
          </a:prstGeom>
        </p:spPr>
        <p:txBody>
          <a:bodyPr/>
          <a:lstStyle>
            <a:lvl1pPr>
              <a:defRPr sz="1000"/>
            </a:lvl1pPr>
          </a:lstStyle>
          <a:p>
            <a:r>
              <a:rPr lang="en-US"/>
              <a:t>Click icon to add picture</a:t>
            </a:r>
          </a:p>
        </p:txBody>
      </p:sp>
      <p:sp>
        <p:nvSpPr>
          <p:cNvPr id="18" name="Text Placeholder 24">
            <a:extLst>
              <a:ext uri="{FF2B5EF4-FFF2-40B4-BE49-F238E27FC236}">
                <a16:creationId xmlns:a16="http://schemas.microsoft.com/office/drawing/2014/main" id="{E04657BE-F0BA-C5F1-327C-9ECE6062F9C8}"/>
              </a:ext>
            </a:extLst>
          </p:cNvPr>
          <p:cNvSpPr>
            <a:spLocks noGrp="1"/>
          </p:cNvSpPr>
          <p:nvPr>
            <p:ph type="body" sz="quarter" idx="30" hasCustomPrompt="1"/>
          </p:nvPr>
        </p:nvSpPr>
        <p:spPr>
          <a:xfrm>
            <a:off x="8248836" y="4449322"/>
            <a:ext cx="3354901" cy="383888"/>
          </a:xfrm>
          <a:prstGeom prst="rect">
            <a:avLst/>
          </a:prstGeom>
        </p:spPr>
        <p:txBody>
          <a:bodyPr lIns="0" anchor="ctr"/>
          <a:lstStyle>
            <a:lvl1pPr marL="0" indent="0">
              <a:buNone/>
              <a:defRPr sz="20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19" name="Text Placeholder 26">
            <a:extLst>
              <a:ext uri="{FF2B5EF4-FFF2-40B4-BE49-F238E27FC236}">
                <a16:creationId xmlns:a16="http://schemas.microsoft.com/office/drawing/2014/main" id="{3557C52E-E6C8-1E37-2E48-64FB03FBB712}"/>
              </a:ext>
            </a:extLst>
          </p:cNvPr>
          <p:cNvSpPr>
            <a:spLocks noGrp="1"/>
          </p:cNvSpPr>
          <p:nvPr>
            <p:ph type="body" sz="quarter" idx="31" hasCustomPrompt="1"/>
          </p:nvPr>
        </p:nvSpPr>
        <p:spPr>
          <a:xfrm>
            <a:off x="8248836" y="4843396"/>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20" name="Text Placeholder 26">
            <a:extLst>
              <a:ext uri="{FF2B5EF4-FFF2-40B4-BE49-F238E27FC236}">
                <a16:creationId xmlns:a16="http://schemas.microsoft.com/office/drawing/2014/main" id="{597AF0F9-8F9C-71B2-92F0-39D93E9DBFAB}"/>
              </a:ext>
            </a:extLst>
          </p:cNvPr>
          <p:cNvSpPr>
            <a:spLocks noGrp="1"/>
          </p:cNvSpPr>
          <p:nvPr>
            <p:ph type="body" sz="quarter" idx="32" hasCustomPrompt="1"/>
          </p:nvPr>
        </p:nvSpPr>
        <p:spPr>
          <a:xfrm>
            <a:off x="8248836" y="5147846"/>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16" name="Picture Placeholder 39">
            <a:extLst>
              <a:ext uri="{FF2B5EF4-FFF2-40B4-BE49-F238E27FC236}">
                <a16:creationId xmlns:a16="http://schemas.microsoft.com/office/drawing/2014/main" id="{B67DA79A-DA22-CC76-FDDE-7005BFBADC09}"/>
              </a:ext>
            </a:extLst>
          </p:cNvPr>
          <p:cNvSpPr>
            <a:spLocks noGrp="1"/>
          </p:cNvSpPr>
          <p:nvPr>
            <p:ph type="pic" sz="quarter" idx="28"/>
          </p:nvPr>
        </p:nvSpPr>
        <p:spPr>
          <a:xfrm>
            <a:off x="5583164" y="3787554"/>
            <a:ext cx="2341635" cy="2341635"/>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72463546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ree_Speaker">
    <p:bg>
      <p:bgPr>
        <a:solidFill>
          <a:srgbClr val="091F2C"/>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1436688"/>
            <a:ext cx="4429825" cy="4832350"/>
          </a:xfrm>
          <a:prstGeom prst="rect">
            <a:avLst/>
          </a:prstGeom>
        </p:spPr>
        <p:txBody>
          <a:bodyPr lIns="0" anchor="t">
            <a:noAutofit/>
          </a:bodyPr>
          <a:lstStyle>
            <a:lvl1pPr>
              <a:defRPr>
                <a:solidFill>
                  <a:schemeClr val="accent5"/>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7959525" y="925381"/>
            <a:ext cx="3354901" cy="383888"/>
          </a:xfrm>
          <a:prstGeom prst="rect">
            <a:avLst/>
          </a:prstGeom>
        </p:spPr>
        <p:txBody>
          <a:bodyPr lIns="0" anchor="ctr"/>
          <a:lstStyle>
            <a:lvl1pPr marL="0" indent="0">
              <a:buNone/>
              <a:defRPr sz="20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7959525" y="1329115"/>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7959525" y="1633565"/>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17" name="Picture Placeholder 39">
            <a:extLst>
              <a:ext uri="{FF2B5EF4-FFF2-40B4-BE49-F238E27FC236}">
                <a16:creationId xmlns:a16="http://schemas.microsoft.com/office/drawing/2014/main" id="{0221A659-06B2-4B38-BE52-56B40A067640}"/>
              </a:ext>
            </a:extLst>
          </p:cNvPr>
          <p:cNvSpPr>
            <a:spLocks noGrp="1"/>
          </p:cNvSpPr>
          <p:nvPr>
            <p:ph type="pic" sz="quarter" idx="29"/>
          </p:nvPr>
        </p:nvSpPr>
        <p:spPr>
          <a:xfrm>
            <a:off x="5918830" y="627114"/>
            <a:ext cx="1614239" cy="1614239"/>
          </a:xfrm>
          <a:prstGeom prst="ellipse">
            <a:avLst/>
          </a:prstGeom>
        </p:spPr>
        <p:txBody>
          <a:bodyPr/>
          <a:lstStyle>
            <a:lvl1pPr>
              <a:defRPr sz="1000"/>
            </a:lvl1pPr>
          </a:lstStyle>
          <a:p>
            <a:r>
              <a:rPr lang="en-US"/>
              <a:t>Click icon to add picture</a:t>
            </a:r>
          </a:p>
        </p:txBody>
      </p:sp>
      <p:sp>
        <p:nvSpPr>
          <p:cNvPr id="4" name="Text Placeholder 24">
            <a:extLst>
              <a:ext uri="{FF2B5EF4-FFF2-40B4-BE49-F238E27FC236}">
                <a16:creationId xmlns:a16="http://schemas.microsoft.com/office/drawing/2014/main" id="{5072247A-67DA-5E22-6F46-A6A56B93F6F8}"/>
              </a:ext>
            </a:extLst>
          </p:cNvPr>
          <p:cNvSpPr>
            <a:spLocks noGrp="1"/>
          </p:cNvSpPr>
          <p:nvPr>
            <p:ph type="body" sz="quarter" idx="35" hasCustomPrompt="1"/>
          </p:nvPr>
        </p:nvSpPr>
        <p:spPr>
          <a:xfrm>
            <a:off x="7959525" y="2978424"/>
            <a:ext cx="3354901" cy="383888"/>
          </a:xfrm>
          <a:prstGeom prst="rect">
            <a:avLst/>
          </a:prstGeom>
        </p:spPr>
        <p:txBody>
          <a:bodyPr lIns="0" anchor="ctr"/>
          <a:lstStyle>
            <a:lvl1pPr marL="0" indent="0">
              <a:buNone/>
              <a:defRPr sz="20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6" name="Text Placeholder 26">
            <a:extLst>
              <a:ext uri="{FF2B5EF4-FFF2-40B4-BE49-F238E27FC236}">
                <a16:creationId xmlns:a16="http://schemas.microsoft.com/office/drawing/2014/main" id="{015EA159-B431-1E03-5C3B-5FD7A5F60630}"/>
              </a:ext>
            </a:extLst>
          </p:cNvPr>
          <p:cNvSpPr>
            <a:spLocks noGrp="1"/>
          </p:cNvSpPr>
          <p:nvPr>
            <p:ph type="body" sz="quarter" idx="36" hasCustomPrompt="1"/>
          </p:nvPr>
        </p:nvSpPr>
        <p:spPr>
          <a:xfrm>
            <a:off x="7959525" y="3382158"/>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9" name="Text Placeholder 26">
            <a:extLst>
              <a:ext uri="{FF2B5EF4-FFF2-40B4-BE49-F238E27FC236}">
                <a16:creationId xmlns:a16="http://schemas.microsoft.com/office/drawing/2014/main" id="{AE416E7E-16BE-2818-3C6C-5AF15E56659A}"/>
              </a:ext>
            </a:extLst>
          </p:cNvPr>
          <p:cNvSpPr>
            <a:spLocks noGrp="1"/>
          </p:cNvSpPr>
          <p:nvPr>
            <p:ph type="body" sz="quarter" idx="37" hasCustomPrompt="1"/>
          </p:nvPr>
        </p:nvSpPr>
        <p:spPr>
          <a:xfrm>
            <a:off x="7959525" y="3686608"/>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2" name="Picture Placeholder 39">
            <a:extLst>
              <a:ext uri="{FF2B5EF4-FFF2-40B4-BE49-F238E27FC236}">
                <a16:creationId xmlns:a16="http://schemas.microsoft.com/office/drawing/2014/main" id="{4B916098-3C14-D439-45C2-7DAF3709401C}"/>
              </a:ext>
            </a:extLst>
          </p:cNvPr>
          <p:cNvSpPr>
            <a:spLocks noGrp="1"/>
          </p:cNvSpPr>
          <p:nvPr>
            <p:ph type="pic" sz="quarter" idx="33"/>
          </p:nvPr>
        </p:nvSpPr>
        <p:spPr>
          <a:xfrm>
            <a:off x="5918830" y="2641108"/>
            <a:ext cx="1614239" cy="1614239"/>
          </a:xfrm>
          <a:prstGeom prst="ellipse">
            <a:avLst/>
          </a:prstGeom>
        </p:spPr>
        <p:txBody>
          <a:bodyPr/>
          <a:lstStyle>
            <a:lvl1pPr>
              <a:defRPr sz="1000"/>
            </a:lvl1pPr>
          </a:lstStyle>
          <a:p>
            <a:r>
              <a:rPr lang="en-US"/>
              <a:t>Click icon to add picture</a:t>
            </a:r>
          </a:p>
        </p:txBody>
      </p:sp>
      <p:sp>
        <p:nvSpPr>
          <p:cNvPr id="18" name="Text Placeholder 24">
            <a:extLst>
              <a:ext uri="{FF2B5EF4-FFF2-40B4-BE49-F238E27FC236}">
                <a16:creationId xmlns:a16="http://schemas.microsoft.com/office/drawing/2014/main" id="{E04657BE-F0BA-C5F1-327C-9ECE6062F9C8}"/>
              </a:ext>
            </a:extLst>
          </p:cNvPr>
          <p:cNvSpPr>
            <a:spLocks noGrp="1"/>
          </p:cNvSpPr>
          <p:nvPr>
            <p:ph type="body" sz="quarter" idx="30" hasCustomPrompt="1"/>
          </p:nvPr>
        </p:nvSpPr>
        <p:spPr>
          <a:xfrm>
            <a:off x="7959525" y="4989499"/>
            <a:ext cx="3354901" cy="383888"/>
          </a:xfrm>
          <a:prstGeom prst="rect">
            <a:avLst/>
          </a:prstGeom>
        </p:spPr>
        <p:txBody>
          <a:bodyPr lIns="0" anchor="ctr"/>
          <a:lstStyle>
            <a:lvl1pPr marL="0" indent="0">
              <a:buNone/>
              <a:defRPr sz="20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19" name="Text Placeholder 26">
            <a:extLst>
              <a:ext uri="{FF2B5EF4-FFF2-40B4-BE49-F238E27FC236}">
                <a16:creationId xmlns:a16="http://schemas.microsoft.com/office/drawing/2014/main" id="{3557C52E-E6C8-1E37-2E48-64FB03FBB712}"/>
              </a:ext>
            </a:extLst>
          </p:cNvPr>
          <p:cNvSpPr>
            <a:spLocks noGrp="1"/>
          </p:cNvSpPr>
          <p:nvPr>
            <p:ph type="body" sz="quarter" idx="31" hasCustomPrompt="1"/>
          </p:nvPr>
        </p:nvSpPr>
        <p:spPr>
          <a:xfrm>
            <a:off x="7959525" y="5393233"/>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20" name="Text Placeholder 26">
            <a:extLst>
              <a:ext uri="{FF2B5EF4-FFF2-40B4-BE49-F238E27FC236}">
                <a16:creationId xmlns:a16="http://schemas.microsoft.com/office/drawing/2014/main" id="{597AF0F9-8F9C-71B2-92F0-39D93E9DBFAB}"/>
              </a:ext>
            </a:extLst>
          </p:cNvPr>
          <p:cNvSpPr>
            <a:spLocks noGrp="1"/>
          </p:cNvSpPr>
          <p:nvPr>
            <p:ph type="body" sz="quarter" idx="32" hasCustomPrompt="1"/>
          </p:nvPr>
        </p:nvSpPr>
        <p:spPr>
          <a:xfrm>
            <a:off x="7959525" y="5697683"/>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 name="Picture Placeholder 39">
            <a:extLst>
              <a:ext uri="{FF2B5EF4-FFF2-40B4-BE49-F238E27FC236}">
                <a16:creationId xmlns:a16="http://schemas.microsoft.com/office/drawing/2014/main" id="{A068A95B-8C17-3F7D-206D-26C23BE6E744}"/>
              </a:ext>
            </a:extLst>
          </p:cNvPr>
          <p:cNvSpPr>
            <a:spLocks noGrp="1"/>
          </p:cNvSpPr>
          <p:nvPr>
            <p:ph type="pic" sz="quarter" idx="34"/>
          </p:nvPr>
        </p:nvSpPr>
        <p:spPr>
          <a:xfrm>
            <a:off x="5918830" y="4655103"/>
            <a:ext cx="1614239" cy="1614239"/>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77916914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our_Speaker">
    <p:bg>
      <p:bgPr>
        <a:solidFill>
          <a:srgbClr val="091F2C"/>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605519"/>
            <a:ext cx="4429825" cy="804665"/>
          </a:xfrm>
          <a:prstGeom prst="rect">
            <a:avLst/>
          </a:prstGeom>
        </p:spPr>
        <p:txBody>
          <a:bodyPr lIns="0" anchor="t">
            <a:noAutofit/>
          </a:bodyPr>
          <a:lstStyle>
            <a:lvl1pPr>
              <a:defRPr>
                <a:solidFill>
                  <a:schemeClr val="accent5"/>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588264" y="4802809"/>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588264"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588264"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3" name="Picture Placeholder 39">
            <a:extLst>
              <a:ext uri="{FF2B5EF4-FFF2-40B4-BE49-F238E27FC236}">
                <a16:creationId xmlns:a16="http://schemas.microsoft.com/office/drawing/2014/main" id="{D9DB2D48-C7AD-29CE-7543-2A299FF399B3}"/>
              </a:ext>
            </a:extLst>
          </p:cNvPr>
          <p:cNvSpPr>
            <a:spLocks noGrp="1"/>
          </p:cNvSpPr>
          <p:nvPr>
            <p:ph type="pic" sz="quarter" idx="29"/>
          </p:nvPr>
        </p:nvSpPr>
        <p:spPr>
          <a:xfrm>
            <a:off x="588263" y="2211535"/>
            <a:ext cx="2288868" cy="2288868"/>
          </a:xfrm>
          <a:prstGeom prst="ellipse">
            <a:avLst/>
          </a:prstGeom>
        </p:spPr>
        <p:txBody>
          <a:bodyPr/>
          <a:lstStyle>
            <a:lvl1pPr>
              <a:defRPr sz="1000"/>
            </a:lvl1pPr>
          </a:lstStyle>
          <a:p>
            <a:r>
              <a:rPr lang="en-US"/>
              <a:t>Click icon to add picture</a:t>
            </a:r>
          </a:p>
        </p:txBody>
      </p:sp>
      <p:sp>
        <p:nvSpPr>
          <p:cNvPr id="24" name="Text Placeholder 24">
            <a:extLst>
              <a:ext uri="{FF2B5EF4-FFF2-40B4-BE49-F238E27FC236}">
                <a16:creationId xmlns:a16="http://schemas.microsoft.com/office/drawing/2014/main" id="{E56492ED-9A2C-1EAB-E66B-5802255AD8C6}"/>
              </a:ext>
            </a:extLst>
          </p:cNvPr>
          <p:cNvSpPr>
            <a:spLocks noGrp="1"/>
          </p:cNvSpPr>
          <p:nvPr>
            <p:ph type="body" sz="quarter" idx="34" hasCustomPrompt="1"/>
          </p:nvPr>
        </p:nvSpPr>
        <p:spPr>
          <a:xfrm>
            <a:off x="3402409" y="4802809"/>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27" name="Text Placeholder 26">
            <a:extLst>
              <a:ext uri="{FF2B5EF4-FFF2-40B4-BE49-F238E27FC236}">
                <a16:creationId xmlns:a16="http://schemas.microsoft.com/office/drawing/2014/main" id="{F726B39D-84F2-DE13-9411-E7B506AC4CB1}"/>
              </a:ext>
            </a:extLst>
          </p:cNvPr>
          <p:cNvSpPr>
            <a:spLocks noGrp="1"/>
          </p:cNvSpPr>
          <p:nvPr>
            <p:ph type="body" sz="quarter" idx="37" hasCustomPrompt="1"/>
          </p:nvPr>
        </p:nvSpPr>
        <p:spPr>
          <a:xfrm>
            <a:off x="3402409"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28" name="Text Placeholder 26">
            <a:extLst>
              <a:ext uri="{FF2B5EF4-FFF2-40B4-BE49-F238E27FC236}">
                <a16:creationId xmlns:a16="http://schemas.microsoft.com/office/drawing/2014/main" id="{4DB33D22-719A-2B5B-63AB-031F46DE69A8}"/>
              </a:ext>
            </a:extLst>
          </p:cNvPr>
          <p:cNvSpPr>
            <a:spLocks noGrp="1"/>
          </p:cNvSpPr>
          <p:nvPr>
            <p:ph type="body" sz="quarter" idx="38" hasCustomPrompt="1"/>
          </p:nvPr>
        </p:nvSpPr>
        <p:spPr>
          <a:xfrm>
            <a:off x="3402409"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7" name="Picture Placeholder 39">
            <a:extLst>
              <a:ext uri="{FF2B5EF4-FFF2-40B4-BE49-F238E27FC236}">
                <a16:creationId xmlns:a16="http://schemas.microsoft.com/office/drawing/2014/main" id="{15ABC3E7-53E9-CAD3-C002-93284A63F360}"/>
              </a:ext>
            </a:extLst>
          </p:cNvPr>
          <p:cNvSpPr>
            <a:spLocks noGrp="1"/>
          </p:cNvSpPr>
          <p:nvPr>
            <p:ph type="pic" sz="quarter" idx="43"/>
          </p:nvPr>
        </p:nvSpPr>
        <p:spPr>
          <a:xfrm>
            <a:off x="3357968" y="2211535"/>
            <a:ext cx="2288868" cy="2288868"/>
          </a:xfrm>
          <a:prstGeom prst="ellipse">
            <a:avLst/>
          </a:prstGeom>
        </p:spPr>
        <p:txBody>
          <a:bodyPr/>
          <a:lstStyle>
            <a:lvl1pPr>
              <a:defRPr sz="1000"/>
            </a:lvl1pPr>
          </a:lstStyle>
          <a:p>
            <a:r>
              <a:rPr lang="en-US"/>
              <a:t>Click icon to add picture</a:t>
            </a:r>
          </a:p>
        </p:txBody>
      </p:sp>
      <p:sp>
        <p:nvSpPr>
          <p:cNvPr id="25" name="Text Placeholder 24">
            <a:extLst>
              <a:ext uri="{FF2B5EF4-FFF2-40B4-BE49-F238E27FC236}">
                <a16:creationId xmlns:a16="http://schemas.microsoft.com/office/drawing/2014/main" id="{630E5C84-1F6E-1791-FA64-6A2FC9530E83}"/>
              </a:ext>
            </a:extLst>
          </p:cNvPr>
          <p:cNvSpPr>
            <a:spLocks noGrp="1"/>
          </p:cNvSpPr>
          <p:nvPr>
            <p:ph type="body" sz="quarter" idx="35" hasCustomPrompt="1"/>
          </p:nvPr>
        </p:nvSpPr>
        <p:spPr>
          <a:xfrm>
            <a:off x="6224437" y="4802809"/>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29" name="Text Placeholder 26">
            <a:extLst>
              <a:ext uri="{FF2B5EF4-FFF2-40B4-BE49-F238E27FC236}">
                <a16:creationId xmlns:a16="http://schemas.microsoft.com/office/drawing/2014/main" id="{27F7701E-E34A-A1C1-CAF6-23A33C3FB238}"/>
              </a:ext>
            </a:extLst>
          </p:cNvPr>
          <p:cNvSpPr>
            <a:spLocks noGrp="1"/>
          </p:cNvSpPr>
          <p:nvPr>
            <p:ph type="body" sz="quarter" idx="39" hasCustomPrompt="1"/>
          </p:nvPr>
        </p:nvSpPr>
        <p:spPr>
          <a:xfrm>
            <a:off x="6224437"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0" name="Text Placeholder 26">
            <a:extLst>
              <a:ext uri="{FF2B5EF4-FFF2-40B4-BE49-F238E27FC236}">
                <a16:creationId xmlns:a16="http://schemas.microsoft.com/office/drawing/2014/main" id="{341066DE-9B85-14BF-44A2-2860D17B550C}"/>
              </a:ext>
            </a:extLst>
          </p:cNvPr>
          <p:cNvSpPr>
            <a:spLocks noGrp="1"/>
          </p:cNvSpPr>
          <p:nvPr>
            <p:ph type="body" sz="quarter" idx="40" hasCustomPrompt="1"/>
          </p:nvPr>
        </p:nvSpPr>
        <p:spPr>
          <a:xfrm>
            <a:off x="6224437"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8" name="Picture Placeholder 39">
            <a:extLst>
              <a:ext uri="{FF2B5EF4-FFF2-40B4-BE49-F238E27FC236}">
                <a16:creationId xmlns:a16="http://schemas.microsoft.com/office/drawing/2014/main" id="{F54F7C5A-3918-8078-5BD9-9F594223A409}"/>
              </a:ext>
            </a:extLst>
          </p:cNvPr>
          <p:cNvSpPr>
            <a:spLocks noGrp="1"/>
          </p:cNvSpPr>
          <p:nvPr>
            <p:ph type="pic" sz="quarter" idx="44"/>
          </p:nvPr>
        </p:nvSpPr>
        <p:spPr>
          <a:xfrm>
            <a:off x="6148064" y="2211535"/>
            <a:ext cx="2288868" cy="2288868"/>
          </a:xfrm>
          <a:prstGeom prst="ellipse">
            <a:avLst/>
          </a:prstGeom>
        </p:spPr>
        <p:txBody>
          <a:bodyPr/>
          <a:lstStyle>
            <a:lvl1pPr>
              <a:defRPr sz="1000"/>
            </a:lvl1pPr>
          </a:lstStyle>
          <a:p>
            <a:r>
              <a:rPr lang="en-US"/>
              <a:t>Click icon to add picture</a:t>
            </a:r>
          </a:p>
        </p:txBody>
      </p:sp>
      <p:sp>
        <p:nvSpPr>
          <p:cNvPr id="26" name="Text Placeholder 24">
            <a:extLst>
              <a:ext uri="{FF2B5EF4-FFF2-40B4-BE49-F238E27FC236}">
                <a16:creationId xmlns:a16="http://schemas.microsoft.com/office/drawing/2014/main" id="{F5A24492-E3EE-95E0-3BF7-D636B93E3F26}"/>
              </a:ext>
            </a:extLst>
          </p:cNvPr>
          <p:cNvSpPr>
            <a:spLocks noGrp="1"/>
          </p:cNvSpPr>
          <p:nvPr>
            <p:ph type="body" sz="quarter" idx="36" hasCustomPrompt="1"/>
          </p:nvPr>
        </p:nvSpPr>
        <p:spPr>
          <a:xfrm>
            <a:off x="9070113" y="4802809"/>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31" name="Text Placeholder 26">
            <a:extLst>
              <a:ext uri="{FF2B5EF4-FFF2-40B4-BE49-F238E27FC236}">
                <a16:creationId xmlns:a16="http://schemas.microsoft.com/office/drawing/2014/main" id="{CD9C0883-86E0-4B92-37EF-1814F21930FD}"/>
              </a:ext>
            </a:extLst>
          </p:cNvPr>
          <p:cNvSpPr>
            <a:spLocks noGrp="1"/>
          </p:cNvSpPr>
          <p:nvPr>
            <p:ph type="body" sz="quarter" idx="41" hasCustomPrompt="1"/>
          </p:nvPr>
        </p:nvSpPr>
        <p:spPr>
          <a:xfrm>
            <a:off x="9070113"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2" name="Text Placeholder 26">
            <a:extLst>
              <a:ext uri="{FF2B5EF4-FFF2-40B4-BE49-F238E27FC236}">
                <a16:creationId xmlns:a16="http://schemas.microsoft.com/office/drawing/2014/main" id="{7ED9DA68-CD4D-C50B-AB82-456B2967D070}"/>
              </a:ext>
            </a:extLst>
          </p:cNvPr>
          <p:cNvSpPr>
            <a:spLocks noGrp="1"/>
          </p:cNvSpPr>
          <p:nvPr>
            <p:ph type="body" sz="quarter" idx="42" hasCustomPrompt="1"/>
          </p:nvPr>
        </p:nvSpPr>
        <p:spPr>
          <a:xfrm>
            <a:off x="9070113"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9" name="Picture Placeholder 39">
            <a:extLst>
              <a:ext uri="{FF2B5EF4-FFF2-40B4-BE49-F238E27FC236}">
                <a16:creationId xmlns:a16="http://schemas.microsoft.com/office/drawing/2014/main" id="{397C98E2-69C3-CA7F-7605-FD20AB02F2D7}"/>
              </a:ext>
            </a:extLst>
          </p:cNvPr>
          <p:cNvSpPr>
            <a:spLocks noGrp="1"/>
          </p:cNvSpPr>
          <p:nvPr>
            <p:ph type="pic" sz="quarter" idx="45"/>
          </p:nvPr>
        </p:nvSpPr>
        <p:spPr>
          <a:xfrm>
            <a:off x="8970092" y="2211535"/>
            <a:ext cx="2288868" cy="2288868"/>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84867655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our_Speaker_50%">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552B00-20CF-1641-2219-73FCE355B27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AB0AF302-8BFE-4BE0-3951-7304368B56CD}"/>
              </a:ext>
            </a:extLst>
          </p:cNvPr>
          <p:cNvSpPr>
            <a:spLocks noGrp="1"/>
          </p:cNvSpPr>
          <p:nvPr>
            <p:ph type="title" hasCustomPrompt="1"/>
          </p:nvPr>
        </p:nvSpPr>
        <p:spPr>
          <a:xfrm>
            <a:off x="6914943" y="604493"/>
            <a:ext cx="4694445" cy="832195"/>
          </a:xfrm>
          <a:prstGeom prst="rect">
            <a:avLst/>
          </a:prstGeom>
        </p:spPr>
        <p:txBody>
          <a:bodyPr lIns="0" anchor="t">
            <a:noAutofit/>
          </a:bodyPr>
          <a:lstStyle>
            <a:lvl1pPr>
              <a:defRPr>
                <a:solidFill>
                  <a:schemeClr val="accent5"/>
                </a:solidFill>
              </a:defRPr>
            </a:lvl1pPr>
          </a:lstStyle>
          <a:p>
            <a:r>
              <a:rPr lang="en-US"/>
              <a:t>Meet the team</a:t>
            </a:r>
          </a:p>
        </p:txBody>
      </p:sp>
      <p:sp>
        <p:nvSpPr>
          <p:cNvPr id="11" name="Text Placeholder 24">
            <a:extLst>
              <a:ext uri="{FF2B5EF4-FFF2-40B4-BE49-F238E27FC236}">
                <a16:creationId xmlns:a16="http://schemas.microsoft.com/office/drawing/2014/main" id="{6766F5B6-EF00-CF65-8EB8-BA0C68EF4701}"/>
              </a:ext>
            </a:extLst>
          </p:cNvPr>
          <p:cNvSpPr>
            <a:spLocks noGrp="1"/>
          </p:cNvSpPr>
          <p:nvPr>
            <p:ph type="body" sz="quarter" idx="22" hasCustomPrompt="1"/>
          </p:nvPr>
        </p:nvSpPr>
        <p:spPr>
          <a:xfrm>
            <a:off x="8090997" y="1827953"/>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13" name="Text Placeholder 26">
            <a:extLst>
              <a:ext uri="{FF2B5EF4-FFF2-40B4-BE49-F238E27FC236}">
                <a16:creationId xmlns:a16="http://schemas.microsoft.com/office/drawing/2014/main" id="{88223D6B-BD09-90B6-76CE-70FB4D3343F6}"/>
              </a:ext>
            </a:extLst>
          </p:cNvPr>
          <p:cNvSpPr>
            <a:spLocks noGrp="1"/>
          </p:cNvSpPr>
          <p:nvPr>
            <p:ph type="body" sz="quarter" idx="23" hasCustomPrompt="1"/>
          </p:nvPr>
        </p:nvSpPr>
        <p:spPr>
          <a:xfrm>
            <a:off x="8090997" y="2123698"/>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17" name="Text Placeholder 26">
            <a:extLst>
              <a:ext uri="{FF2B5EF4-FFF2-40B4-BE49-F238E27FC236}">
                <a16:creationId xmlns:a16="http://schemas.microsoft.com/office/drawing/2014/main" id="{59905442-49F5-4ADB-5C4B-4C7C738260ED}"/>
              </a:ext>
            </a:extLst>
          </p:cNvPr>
          <p:cNvSpPr>
            <a:spLocks noGrp="1"/>
          </p:cNvSpPr>
          <p:nvPr>
            <p:ph type="body" sz="quarter" idx="24" hasCustomPrompt="1"/>
          </p:nvPr>
        </p:nvSpPr>
        <p:spPr>
          <a:xfrm>
            <a:off x="8090997" y="2356349"/>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40" name="Picture Placeholder 39">
            <a:extLst>
              <a:ext uri="{FF2B5EF4-FFF2-40B4-BE49-F238E27FC236}">
                <a16:creationId xmlns:a16="http://schemas.microsoft.com/office/drawing/2014/main" id="{A9D3E603-46F6-D165-3833-84FB7983D881}"/>
              </a:ext>
            </a:extLst>
          </p:cNvPr>
          <p:cNvSpPr>
            <a:spLocks noGrp="1"/>
          </p:cNvSpPr>
          <p:nvPr>
            <p:ph type="pic" sz="quarter" idx="42"/>
          </p:nvPr>
        </p:nvSpPr>
        <p:spPr>
          <a:xfrm>
            <a:off x="6892926" y="1772433"/>
            <a:ext cx="914400" cy="914400"/>
          </a:xfrm>
          <a:prstGeom prst="ellipse">
            <a:avLst/>
          </a:prstGeom>
        </p:spPr>
        <p:txBody>
          <a:bodyPr/>
          <a:lstStyle>
            <a:lvl1pPr>
              <a:defRPr sz="1000"/>
            </a:lvl1pPr>
          </a:lstStyle>
          <a:p>
            <a:r>
              <a:rPr lang="en-US"/>
              <a:t>Click icon to add picture</a:t>
            </a:r>
          </a:p>
        </p:txBody>
      </p:sp>
      <p:sp>
        <p:nvSpPr>
          <p:cNvPr id="28" name="Text Placeholder 24">
            <a:extLst>
              <a:ext uri="{FF2B5EF4-FFF2-40B4-BE49-F238E27FC236}">
                <a16:creationId xmlns:a16="http://schemas.microsoft.com/office/drawing/2014/main" id="{939C709C-1226-ABC9-6CD4-696EFE7CF6A0}"/>
              </a:ext>
            </a:extLst>
          </p:cNvPr>
          <p:cNvSpPr>
            <a:spLocks noGrp="1"/>
          </p:cNvSpPr>
          <p:nvPr>
            <p:ph type="body" sz="quarter" idx="30" hasCustomPrompt="1"/>
          </p:nvPr>
        </p:nvSpPr>
        <p:spPr>
          <a:xfrm>
            <a:off x="8090997" y="3025689"/>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29" name="Text Placeholder 26">
            <a:extLst>
              <a:ext uri="{FF2B5EF4-FFF2-40B4-BE49-F238E27FC236}">
                <a16:creationId xmlns:a16="http://schemas.microsoft.com/office/drawing/2014/main" id="{F2A12BE8-335F-7A72-650F-62BA78A871B2}"/>
              </a:ext>
            </a:extLst>
          </p:cNvPr>
          <p:cNvSpPr>
            <a:spLocks noGrp="1"/>
          </p:cNvSpPr>
          <p:nvPr>
            <p:ph type="body" sz="quarter" idx="31" hasCustomPrompt="1"/>
          </p:nvPr>
        </p:nvSpPr>
        <p:spPr>
          <a:xfrm>
            <a:off x="8090997" y="332143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0" name="Text Placeholder 26">
            <a:extLst>
              <a:ext uri="{FF2B5EF4-FFF2-40B4-BE49-F238E27FC236}">
                <a16:creationId xmlns:a16="http://schemas.microsoft.com/office/drawing/2014/main" id="{F3A41BF7-5915-AB83-D81C-3DCC42B225D1}"/>
              </a:ext>
            </a:extLst>
          </p:cNvPr>
          <p:cNvSpPr>
            <a:spLocks noGrp="1"/>
          </p:cNvSpPr>
          <p:nvPr>
            <p:ph type="body" sz="quarter" idx="32" hasCustomPrompt="1"/>
          </p:nvPr>
        </p:nvSpPr>
        <p:spPr>
          <a:xfrm>
            <a:off x="8090997" y="355408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41" name="Picture Placeholder 39">
            <a:extLst>
              <a:ext uri="{FF2B5EF4-FFF2-40B4-BE49-F238E27FC236}">
                <a16:creationId xmlns:a16="http://schemas.microsoft.com/office/drawing/2014/main" id="{DEAA1D30-76EF-F775-CFAF-DB81BB4E8FB5}"/>
              </a:ext>
            </a:extLst>
          </p:cNvPr>
          <p:cNvSpPr>
            <a:spLocks noGrp="1"/>
          </p:cNvSpPr>
          <p:nvPr>
            <p:ph type="pic" sz="quarter" idx="43"/>
          </p:nvPr>
        </p:nvSpPr>
        <p:spPr>
          <a:xfrm>
            <a:off x="6892926" y="2949688"/>
            <a:ext cx="914400" cy="914400"/>
          </a:xfrm>
          <a:prstGeom prst="ellipse">
            <a:avLst/>
          </a:prstGeom>
        </p:spPr>
        <p:txBody>
          <a:bodyPr/>
          <a:lstStyle>
            <a:lvl1pPr>
              <a:defRPr sz="1000"/>
            </a:lvl1pPr>
          </a:lstStyle>
          <a:p>
            <a:r>
              <a:rPr lang="en-US"/>
              <a:t>Click icon to add picture</a:t>
            </a:r>
          </a:p>
        </p:txBody>
      </p:sp>
      <p:sp>
        <p:nvSpPr>
          <p:cNvPr id="32" name="Text Placeholder 24">
            <a:extLst>
              <a:ext uri="{FF2B5EF4-FFF2-40B4-BE49-F238E27FC236}">
                <a16:creationId xmlns:a16="http://schemas.microsoft.com/office/drawing/2014/main" id="{8C962739-D09A-2A37-1739-155F3B6C2CEB}"/>
              </a:ext>
            </a:extLst>
          </p:cNvPr>
          <p:cNvSpPr>
            <a:spLocks noGrp="1"/>
          </p:cNvSpPr>
          <p:nvPr>
            <p:ph type="body" sz="quarter" idx="34" hasCustomPrompt="1"/>
          </p:nvPr>
        </p:nvSpPr>
        <p:spPr>
          <a:xfrm>
            <a:off x="8090997" y="4193641"/>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33" name="Text Placeholder 26">
            <a:extLst>
              <a:ext uri="{FF2B5EF4-FFF2-40B4-BE49-F238E27FC236}">
                <a16:creationId xmlns:a16="http://schemas.microsoft.com/office/drawing/2014/main" id="{2B6D3E8B-B257-9F63-7CBA-155EC817023C}"/>
              </a:ext>
            </a:extLst>
          </p:cNvPr>
          <p:cNvSpPr>
            <a:spLocks noGrp="1"/>
          </p:cNvSpPr>
          <p:nvPr>
            <p:ph type="body" sz="quarter" idx="35" hasCustomPrompt="1"/>
          </p:nvPr>
        </p:nvSpPr>
        <p:spPr>
          <a:xfrm>
            <a:off x="8090997" y="4489386"/>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4" name="Text Placeholder 26">
            <a:extLst>
              <a:ext uri="{FF2B5EF4-FFF2-40B4-BE49-F238E27FC236}">
                <a16:creationId xmlns:a16="http://schemas.microsoft.com/office/drawing/2014/main" id="{6204078E-9D75-613D-9DBB-F29FA86B088F}"/>
              </a:ext>
            </a:extLst>
          </p:cNvPr>
          <p:cNvSpPr>
            <a:spLocks noGrp="1"/>
          </p:cNvSpPr>
          <p:nvPr>
            <p:ph type="body" sz="quarter" idx="36" hasCustomPrompt="1"/>
          </p:nvPr>
        </p:nvSpPr>
        <p:spPr>
          <a:xfrm>
            <a:off x="8090997" y="4722037"/>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42" name="Picture Placeholder 39">
            <a:extLst>
              <a:ext uri="{FF2B5EF4-FFF2-40B4-BE49-F238E27FC236}">
                <a16:creationId xmlns:a16="http://schemas.microsoft.com/office/drawing/2014/main" id="{9568CF9E-6AA7-0B61-B2AE-087EE8912EC0}"/>
              </a:ext>
            </a:extLst>
          </p:cNvPr>
          <p:cNvSpPr>
            <a:spLocks noGrp="1"/>
          </p:cNvSpPr>
          <p:nvPr>
            <p:ph type="pic" sz="quarter" idx="44"/>
          </p:nvPr>
        </p:nvSpPr>
        <p:spPr>
          <a:xfrm>
            <a:off x="6892926" y="4126943"/>
            <a:ext cx="914400" cy="914400"/>
          </a:xfrm>
          <a:prstGeom prst="ellipse">
            <a:avLst/>
          </a:prstGeom>
        </p:spPr>
        <p:txBody>
          <a:bodyPr/>
          <a:lstStyle>
            <a:lvl1pPr>
              <a:defRPr sz="1000"/>
            </a:lvl1pPr>
          </a:lstStyle>
          <a:p>
            <a:r>
              <a:rPr lang="en-US"/>
              <a:t>Click icon to add picture</a:t>
            </a:r>
          </a:p>
        </p:txBody>
      </p:sp>
      <p:sp>
        <p:nvSpPr>
          <p:cNvPr id="36" name="Text Placeholder 24">
            <a:extLst>
              <a:ext uri="{FF2B5EF4-FFF2-40B4-BE49-F238E27FC236}">
                <a16:creationId xmlns:a16="http://schemas.microsoft.com/office/drawing/2014/main" id="{48867F8C-D244-023D-223A-C4340DE08E1B}"/>
              </a:ext>
            </a:extLst>
          </p:cNvPr>
          <p:cNvSpPr>
            <a:spLocks noGrp="1"/>
          </p:cNvSpPr>
          <p:nvPr>
            <p:ph type="body" sz="quarter" idx="38" hasCustomPrompt="1"/>
          </p:nvPr>
        </p:nvSpPr>
        <p:spPr>
          <a:xfrm>
            <a:off x="8090997" y="5381422"/>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37" name="Text Placeholder 26">
            <a:extLst>
              <a:ext uri="{FF2B5EF4-FFF2-40B4-BE49-F238E27FC236}">
                <a16:creationId xmlns:a16="http://schemas.microsoft.com/office/drawing/2014/main" id="{B128DC62-908A-9D89-8C75-5B41EF153E1E}"/>
              </a:ext>
            </a:extLst>
          </p:cNvPr>
          <p:cNvSpPr>
            <a:spLocks noGrp="1"/>
          </p:cNvSpPr>
          <p:nvPr>
            <p:ph type="body" sz="quarter" idx="39" hasCustomPrompt="1"/>
          </p:nvPr>
        </p:nvSpPr>
        <p:spPr>
          <a:xfrm>
            <a:off x="8090997" y="5677167"/>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8" name="Text Placeholder 26">
            <a:extLst>
              <a:ext uri="{FF2B5EF4-FFF2-40B4-BE49-F238E27FC236}">
                <a16:creationId xmlns:a16="http://schemas.microsoft.com/office/drawing/2014/main" id="{94881C4D-0291-E9A0-BB00-52EDA0F62BF2}"/>
              </a:ext>
            </a:extLst>
          </p:cNvPr>
          <p:cNvSpPr>
            <a:spLocks noGrp="1"/>
          </p:cNvSpPr>
          <p:nvPr>
            <p:ph type="body" sz="quarter" idx="40" hasCustomPrompt="1"/>
          </p:nvPr>
        </p:nvSpPr>
        <p:spPr>
          <a:xfrm>
            <a:off x="8090997" y="5909818"/>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9" name="Picture Placeholder 39">
            <a:extLst>
              <a:ext uri="{FF2B5EF4-FFF2-40B4-BE49-F238E27FC236}">
                <a16:creationId xmlns:a16="http://schemas.microsoft.com/office/drawing/2014/main" id="{0CD97CDF-FDC5-D324-3253-DA9FB273FB0D}"/>
              </a:ext>
            </a:extLst>
          </p:cNvPr>
          <p:cNvSpPr>
            <a:spLocks noGrp="1"/>
          </p:cNvSpPr>
          <p:nvPr>
            <p:ph type="pic" sz="quarter" idx="41"/>
          </p:nvPr>
        </p:nvSpPr>
        <p:spPr>
          <a:xfrm>
            <a:off x="6892926" y="5304198"/>
            <a:ext cx="914400" cy="914400"/>
          </a:xfrm>
          <a:prstGeom prst="ellipse">
            <a:avLst/>
          </a:prstGeom>
        </p:spPr>
        <p:txBody>
          <a:bodyPr/>
          <a:lstStyle>
            <a:lvl1pPr>
              <a:defRPr sz="1000"/>
            </a:lvl1pPr>
          </a:lstStyle>
          <a:p>
            <a:r>
              <a:rPr lang="en-US"/>
              <a:t>Click icon to add picture</a:t>
            </a:r>
          </a:p>
        </p:txBody>
      </p:sp>
      <p:sp>
        <p:nvSpPr>
          <p:cNvPr id="2" name="Text Placeholder 31">
            <a:extLst>
              <a:ext uri="{FF2B5EF4-FFF2-40B4-BE49-F238E27FC236}">
                <a16:creationId xmlns:a16="http://schemas.microsoft.com/office/drawing/2014/main" id="{78C56BD3-012F-E18E-C378-39B057899647}"/>
              </a:ext>
            </a:extLst>
          </p:cNvPr>
          <p:cNvSpPr>
            <a:spLocks noGrp="1"/>
          </p:cNvSpPr>
          <p:nvPr>
            <p:ph type="body" sz="quarter" idx="14"/>
          </p:nvPr>
        </p:nvSpPr>
        <p:spPr>
          <a:xfrm>
            <a:off x="592616" y="1362456"/>
            <a:ext cx="5331390" cy="3241970"/>
          </a:xfrm>
          <a:prstGeom prst="rect">
            <a:avLst/>
          </a:prstGeom>
        </p:spPr>
        <p:txBody>
          <a:bodyPr lIns="0" tIns="0" rIns="0" bIns="0"/>
          <a:lstStyle>
            <a:lvl1pPr marL="233363" indent="-233363">
              <a:buSzPct val="90000"/>
              <a:buFont typeface="Arial" panose="020B0604020202020204" pitchFamily="34" charset="0"/>
              <a:buChar char="•"/>
              <a:tabLst/>
              <a:defRPr sz="2800">
                <a:solidFill>
                  <a:srgbClr val="091F2C"/>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Tree>
    <p:extLst>
      <p:ext uri="{BB962C8B-B14F-4D97-AF65-F5344CB8AC3E}">
        <p14:creationId xmlns:p14="http://schemas.microsoft.com/office/powerpoint/2010/main" val="384803027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20">
          <p15:clr>
            <a:srgbClr val="A4A3A4"/>
          </p15:clr>
        </p15:guide>
        <p15:guide id="13" pos="2744">
          <p15:clr>
            <a:srgbClr val="A4A3A4"/>
          </p15:clr>
        </p15:guide>
        <p15:guide id="14" pos="3168">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_Section_1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_Section_1_Divider_50%">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C81260E-1E51-BED4-0FF4-46672BC1AACB}"/>
              </a:ext>
            </a:extLst>
          </p:cNvPr>
          <p:cNvSpPr>
            <a:spLocks noGrp="1"/>
          </p:cNvSpPr>
          <p:nvPr>
            <p:ph type="title" hasCustomPrompt="1"/>
          </p:nvPr>
        </p:nvSpPr>
        <p:spPr>
          <a:xfrm>
            <a:off x="1864710"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11" name="Text Placeholder 2">
            <a:extLst>
              <a:ext uri="{FF2B5EF4-FFF2-40B4-BE49-F238E27FC236}">
                <a16:creationId xmlns:a16="http://schemas.microsoft.com/office/drawing/2014/main" id="{3229B46D-0E76-C42B-2A7C-214F2068638F}"/>
              </a:ext>
            </a:extLst>
          </p:cNvPr>
          <p:cNvSpPr>
            <a:spLocks noGrp="1"/>
          </p:cNvSpPr>
          <p:nvPr>
            <p:ph type="body" sz="quarter" idx="12" hasCustomPrompt="1"/>
          </p:nvPr>
        </p:nvSpPr>
        <p:spPr>
          <a:xfrm>
            <a:off x="1864709"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2" name="Picture Placeholder 5">
            <a:extLst>
              <a:ext uri="{FF2B5EF4-FFF2-40B4-BE49-F238E27FC236}">
                <a16:creationId xmlns:a16="http://schemas.microsoft.com/office/drawing/2014/main" id="{1744041D-42C0-EFE7-AE4D-5000CF5E7E1D}"/>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17244F10-D850-953F-C7D3-602B893DFB87}"/>
              </a:ext>
            </a:extLst>
          </p:cNvPr>
          <p:cNvSpPr txBox="1"/>
          <p:nvPr userDrawn="1"/>
        </p:nvSpPr>
        <p:spPr>
          <a:xfrm>
            <a:off x="295835" y="2013686"/>
            <a:ext cx="1205804" cy="3077766"/>
          </a:xfrm>
          <a:prstGeom prst="rect">
            <a:avLst/>
          </a:prstGeom>
          <a:noFill/>
        </p:spPr>
        <p:txBody>
          <a:bodyPr wrap="square" lIns="0" tIns="0" rIns="0" bIns="0" rtlCol="0">
            <a:spAutoFit/>
          </a:bodyPr>
          <a:lstStyle/>
          <a:p>
            <a:pPr algn="l"/>
            <a:r>
              <a:rPr lang="en-US" sz="20000" b="1">
                <a:solidFill>
                  <a:schemeClr val="tx1"/>
                </a:solidFill>
              </a:rPr>
              <a:t>1</a:t>
            </a:r>
          </a:p>
        </p:txBody>
      </p:sp>
    </p:spTree>
    <p:extLst>
      <p:ext uri="{BB962C8B-B14F-4D97-AF65-F5344CB8AC3E}">
        <p14:creationId xmlns:p14="http://schemas.microsoft.com/office/powerpoint/2010/main" val="3272289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mber_Section_2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198309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ber_Section_2_Divider_50%">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A0F25E-399C-3621-CEED-FEB93CAB71EA}"/>
              </a:ext>
            </a:extLst>
          </p:cNvPr>
          <p:cNvSpPr>
            <a:spLocks noGrp="1"/>
          </p:cNvSpPr>
          <p:nvPr>
            <p:ph type="title" hasCustomPrompt="1"/>
          </p:nvPr>
        </p:nvSpPr>
        <p:spPr>
          <a:xfrm>
            <a:off x="2215585"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8" name="Text Placeholder 2">
            <a:extLst>
              <a:ext uri="{FF2B5EF4-FFF2-40B4-BE49-F238E27FC236}">
                <a16:creationId xmlns:a16="http://schemas.microsoft.com/office/drawing/2014/main" id="{D6206A5A-A260-A763-5C67-DDA7426A0AC0}"/>
              </a:ext>
            </a:extLst>
          </p:cNvPr>
          <p:cNvSpPr>
            <a:spLocks noGrp="1"/>
          </p:cNvSpPr>
          <p:nvPr>
            <p:ph type="body" sz="quarter" idx="12" hasCustomPrompt="1"/>
          </p:nvPr>
        </p:nvSpPr>
        <p:spPr>
          <a:xfrm>
            <a:off x="2215584"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BFF34280-7ED6-2234-280A-A980959791D2}"/>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4" name="TextBox 3">
            <a:extLst>
              <a:ext uri="{FF2B5EF4-FFF2-40B4-BE49-F238E27FC236}">
                <a16:creationId xmlns:a16="http://schemas.microsoft.com/office/drawing/2014/main" id="{DF207834-B3FC-0A84-8C1F-22EBBCCB5717}"/>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2</a:t>
            </a:r>
          </a:p>
        </p:txBody>
      </p:sp>
    </p:spTree>
    <p:extLst>
      <p:ext uri="{BB962C8B-B14F-4D97-AF65-F5344CB8AC3E}">
        <p14:creationId xmlns:p14="http://schemas.microsoft.com/office/powerpoint/2010/main" val="575743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_Section_3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1151131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_Section_3_Divider_50%">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CF62B7B-18EE-5D9D-A305-45D0CE7E3E3D}"/>
              </a:ext>
            </a:extLst>
          </p:cNvPr>
          <p:cNvSpPr>
            <a:spLocks noGrp="1"/>
          </p:cNvSpPr>
          <p:nvPr>
            <p:ph type="title" hasCustomPrompt="1"/>
          </p:nvPr>
        </p:nvSpPr>
        <p:spPr>
          <a:xfrm>
            <a:off x="2119891"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9" name="Text Placeholder 2">
            <a:extLst>
              <a:ext uri="{FF2B5EF4-FFF2-40B4-BE49-F238E27FC236}">
                <a16:creationId xmlns:a16="http://schemas.microsoft.com/office/drawing/2014/main" id="{B94A1ADF-B662-11CA-9AE8-0CBF27F02BA1}"/>
              </a:ext>
            </a:extLst>
          </p:cNvPr>
          <p:cNvSpPr>
            <a:spLocks noGrp="1"/>
          </p:cNvSpPr>
          <p:nvPr>
            <p:ph type="body" sz="quarter" idx="12" hasCustomPrompt="1"/>
          </p:nvPr>
        </p:nvSpPr>
        <p:spPr>
          <a:xfrm>
            <a:off x="2119890"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75F5127C-9340-3081-6679-B5B6F5157BD3}"/>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4" name="TextBox 3">
            <a:extLst>
              <a:ext uri="{FF2B5EF4-FFF2-40B4-BE49-F238E27FC236}">
                <a16:creationId xmlns:a16="http://schemas.microsoft.com/office/drawing/2014/main" id="{2C5469B4-86D1-2C95-7816-7F791DF87684}"/>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3</a:t>
            </a:r>
          </a:p>
        </p:txBody>
      </p:sp>
    </p:spTree>
    <p:extLst>
      <p:ext uri="{BB962C8B-B14F-4D97-AF65-F5344CB8AC3E}">
        <p14:creationId xmlns:p14="http://schemas.microsoft.com/office/powerpoint/2010/main" val="1926262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graphic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693FE0-2267-4D35-BE75-31AFBB798E2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468815" y="0"/>
            <a:ext cx="672318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333208"/>
            <a:ext cx="4167886" cy="1200329"/>
          </a:xfrm>
          <a:prstGeom prst="rect">
            <a:avLst/>
          </a:prstGeom>
        </p:spPr>
        <p:txBody>
          <a:bodyPr wrap="square" lIns="0" anchor="b" anchorCtr="0">
            <a:spAutoFit/>
          </a:bodyPr>
          <a:lstStyle>
            <a:lvl1pPr>
              <a:defRPr>
                <a:solidFill>
                  <a:schemeClr val="tx1"/>
                </a:solidFill>
              </a:defRPr>
            </a:lvl1pPr>
          </a:lstStyle>
          <a:p>
            <a:r>
              <a:rPr lang="en-US"/>
              <a:t>Event name or presentation title </a:t>
            </a:r>
          </a:p>
        </p:txBody>
      </p:sp>
      <p:pic>
        <p:nvPicPr>
          <p:cNvPr id="6" name="MS logo white - EMF" descr="Microsoft logo">
            <a:extLst>
              <a:ext uri="{FF2B5EF4-FFF2-40B4-BE49-F238E27FC236}">
                <a16:creationId xmlns:a16="http://schemas.microsoft.com/office/drawing/2014/main" id="{65F040C4-266D-980C-56B0-CCFEBBD082C5}"/>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95105" y="3969026"/>
            <a:ext cx="4161045" cy="307777"/>
          </a:xfrm>
          <a:prstGeom prst="rect">
            <a:avLst/>
          </a:prstGeom>
          <a:noFill/>
        </p:spPr>
        <p:txBody>
          <a:bodyPr wrap="square" lIns="0" tIns="0" rIns="0" bIns="0">
            <a:spAutoFit/>
          </a:bodyPr>
          <a:lstStyle>
            <a:lvl1pPr marL="0" indent="0">
              <a:spcBef>
                <a:spcPts val="0"/>
              </a:spcBef>
              <a:buNone/>
              <a:defRPr sz="2000" spc="0" baseline="0">
                <a:solidFill>
                  <a:schemeClr val="accent5"/>
                </a:solidFill>
                <a:latin typeface="+mn-lt"/>
                <a:cs typeface="Segoe UI" panose="020B0502040204020203" pitchFamily="34" charset="0"/>
              </a:defRPr>
            </a:lvl1pPr>
          </a:lstStyle>
          <a:p>
            <a:pPr lvl="0"/>
            <a:r>
              <a:rPr lang="en-US"/>
              <a:t>Subtitle copy</a:t>
            </a:r>
          </a:p>
        </p:txBody>
      </p:sp>
    </p:spTree>
    <p:extLst>
      <p:ext uri="{BB962C8B-B14F-4D97-AF65-F5344CB8AC3E}">
        <p14:creationId xmlns:p14="http://schemas.microsoft.com/office/powerpoint/2010/main" val="3896607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_Section_4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406196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_Section_4_Divider_50%">
    <p:bg>
      <p:bgPr>
        <a:solidFill>
          <a:srgbClr val="091F2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00CB29-33C1-4EDA-BB20-2A3D7235C6A5}"/>
              </a:ext>
            </a:extLst>
          </p:cNvPr>
          <p:cNvSpPr>
            <a:spLocks noGrp="1"/>
          </p:cNvSpPr>
          <p:nvPr>
            <p:ph type="title" hasCustomPrompt="1"/>
          </p:nvPr>
        </p:nvSpPr>
        <p:spPr>
          <a:xfrm>
            <a:off x="2201826"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6" name="Text Placeholder 2">
            <a:extLst>
              <a:ext uri="{FF2B5EF4-FFF2-40B4-BE49-F238E27FC236}">
                <a16:creationId xmlns:a16="http://schemas.microsoft.com/office/drawing/2014/main" id="{9AC9E9C0-A7BC-1FA8-1889-7A817714777E}"/>
              </a:ext>
            </a:extLst>
          </p:cNvPr>
          <p:cNvSpPr>
            <a:spLocks noGrp="1"/>
          </p:cNvSpPr>
          <p:nvPr>
            <p:ph type="body" sz="quarter" idx="12" hasCustomPrompt="1"/>
          </p:nvPr>
        </p:nvSpPr>
        <p:spPr>
          <a:xfrm>
            <a:off x="2201825"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86F79226-611E-36BC-3D15-4C0085A088C5}"/>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61B6CB0D-4E8F-B8D6-1086-483811BCE22F}"/>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4</a:t>
            </a:r>
          </a:p>
        </p:txBody>
      </p:sp>
    </p:spTree>
    <p:extLst>
      <p:ext uri="{BB962C8B-B14F-4D97-AF65-F5344CB8AC3E}">
        <p14:creationId xmlns:p14="http://schemas.microsoft.com/office/powerpoint/2010/main" val="616807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umber_Section_5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2827613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mber_Section_5_Divider_50%">
    <p:bg>
      <p:bgPr>
        <a:solidFill>
          <a:srgbClr val="091F2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A573DC-BAB8-0156-2A2F-23C2567D2D71}"/>
              </a:ext>
            </a:extLst>
          </p:cNvPr>
          <p:cNvSpPr>
            <a:spLocks noGrp="1"/>
          </p:cNvSpPr>
          <p:nvPr>
            <p:ph type="title" hasCustomPrompt="1"/>
          </p:nvPr>
        </p:nvSpPr>
        <p:spPr>
          <a:xfrm>
            <a:off x="2141153" y="2639802"/>
            <a:ext cx="3684588" cy="646331"/>
          </a:xfrm>
          <a:prstGeom prst="rect">
            <a:avLst/>
          </a:prstGeom>
        </p:spPr>
        <p:txBody>
          <a:bodyPr wrap="square" lIns="0" anchor="b" anchorCtr="0">
            <a:spAutoFit/>
          </a:bodyPr>
          <a:lstStyle>
            <a:lvl1pPr>
              <a:defRPr>
                <a:solidFill>
                  <a:srgbClr val="FFA38B"/>
                </a:solidFill>
              </a:defRPr>
            </a:lvl1pPr>
          </a:lstStyle>
          <a:p>
            <a:r>
              <a:rPr lang="en-US"/>
              <a:t>Section title</a:t>
            </a:r>
          </a:p>
        </p:txBody>
      </p:sp>
      <p:sp>
        <p:nvSpPr>
          <p:cNvPr id="6" name="Text Placeholder 2">
            <a:extLst>
              <a:ext uri="{FF2B5EF4-FFF2-40B4-BE49-F238E27FC236}">
                <a16:creationId xmlns:a16="http://schemas.microsoft.com/office/drawing/2014/main" id="{523F861B-965A-3FC5-CF00-4CC54F21EC43}"/>
              </a:ext>
            </a:extLst>
          </p:cNvPr>
          <p:cNvSpPr>
            <a:spLocks noGrp="1"/>
          </p:cNvSpPr>
          <p:nvPr>
            <p:ph type="body" sz="quarter" idx="12" hasCustomPrompt="1"/>
          </p:nvPr>
        </p:nvSpPr>
        <p:spPr>
          <a:xfrm>
            <a:off x="2141152"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0DB3F9BA-0F30-A101-4945-E1D6EF2AA977}"/>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F9B07470-7E1E-0D73-4225-D361AA9A1405}"/>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3</a:t>
            </a:r>
          </a:p>
        </p:txBody>
      </p:sp>
    </p:spTree>
    <p:extLst>
      <p:ext uri="{BB962C8B-B14F-4D97-AF65-F5344CB8AC3E}">
        <p14:creationId xmlns:p14="http://schemas.microsoft.com/office/powerpoint/2010/main" val="1484200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umber_Section_6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29802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_Section_6_Divider_50%">
    <p:bg>
      <p:bgPr>
        <a:solidFill>
          <a:srgbClr val="091F2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144403-9A4A-AF66-9EE7-454C9990D0E0}"/>
              </a:ext>
            </a:extLst>
          </p:cNvPr>
          <p:cNvSpPr>
            <a:spLocks noGrp="1"/>
          </p:cNvSpPr>
          <p:nvPr>
            <p:ph type="title" hasCustomPrompt="1"/>
          </p:nvPr>
        </p:nvSpPr>
        <p:spPr>
          <a:xfrm>
            <a:off x="2372259"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6" name="Text Placeholder 2">
            <a:extLst>
              <a:ext uri="{FF2B5EF4-FFF2-40B4-BE49-F238E27FC236}">
                <a16:creationId xmlns:a16="http://schemas.microsoft.com/office/drawing/2014/main" id="{A1E2E20C-2E9C-1D7D-BDFC-E8BF87B573BC}"/>
              </a:ext>
            </a:extLst>
          </p:cNvPr>
          <p:cNvSpPr>
            <a:spLocks noGrp="1"/>
          </p:cNvSpPr>
          <p:nvPr>
            <p:ph type="body" sz="quarter" idx="12" hasCustomPrompt="1"/>
          </p:nvPr>
        </p:nvSpPr>
        <p:spPr>
          <a:xfrm>
            <a:off x="2372258"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5E929418-47E5-533A-34C4-F4CF8D9C446A}"/>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B25BACEE-572B-317B-15BF-DC0B302AF249}"/>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6</a:t>
            </a:r>
          </a:p>
        </p:txBody>
      </p:sp>
    </p:spTree>
    <p:extLst>
      <p:ext uri="{BB962C8B-B14F-4D97-AF65-F5344CB8AC3E}">
        <p14:creationId xmlns:p14="http://schemas.microsoft.com/office/powerpoint/2010/main" val="3280505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_Section_7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42292201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_Section_7_Divider_50%">
    <p:bg>
      <p:bgPr>
        <a:solidFill>
          <a:srgbClr val="091F2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1A1C3E-CDE6-633A-332C-0AB17545BB0D}"/>
              </a:ext>
            </a:extLst>
          </p:cNvPr>
          <p:cNvSpPr>
            <a:spLocks noGrp="1"/>
          </p:cNvSpPr>
          <p:nvPr>
            <p:ph type="title" hasCustomPrompt="1"/>
          </p:nvPr>
        </p:nvSpPr>
        <p:spPr>
          <a:xfrm>
            <a:off x="2361626"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6" name="Text Placeholder 2">
            <a:extLst>
              <a:ext uri="{FF2B5EF4-FFF2-40B4-BE49-F238E27FC236}">
                <a16:creationId xmlns:a16="http://schemas.microsoft.com/office/drawing/2014/main" id="{C9A6DA47-3FB1-0EC8-3C29-FDEC923CD638}"/>
              </a:ext>
            </a:extLst>
          </p:cNvPr>
          <p:cNvSpPr>
            <a:spLocks noGrp="1"/>
          </p:cNvSpPr>
          <p:nvPr>
            <p:ph type="body" sz="quarter" idx="12" hasCustomPrompt="1"/>
          </p:nvPr>
        </p:nvSpPr>
        <p:spPr>
          <a:xfrm>
            <a:off x="2372258"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E9B72815-CEB7-4F38-8D27-3BCFD5FC8CF0}"/>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71A73F91-D612-8E82-507E-D78414E3F97D}"/>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7</a:t>
            </a:r>
          </a:p>
        </p:txBody>
      </p:sp>
    </p:spTree>
    <p:extLst>
      <p:ext uri="{BB962C8B-B14F-4D97-AF65-F5344CB8AC3E}">
        <p14:creationId xmlns:p14="http://schemas.microsoft.com/office/powerpoint/2010/main" val="721847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_Section_8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3051622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_Section_8_Divider_50%">
    <p:bg>
      <p:bgPr>
        <a:solidFill>
          <a:srgbClr val="091F2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3184D9-E404-4680-8E66-0B97A6E91D03}"/>
              </a:ext>
            </a:extLst>
          </p:cNvPr>
          <p:cNvSpPr>
            <a:spLocks noGrp="1"/>
          </p:cNvSpPr>
          <p:nvPr>
            <p:ph type="title" hasCustomPrompt="1"/>
          </p:nvPr>
        </p:nvSpPr>
        <p:spPr>
          <a:xfrm>
            <a:off x="2337546"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6" name="Text Placeholder 2">
            <a:extLst>
              <a:ext uri="{FF2B5EF4-FFF2-40B4-BE49-F238E27FC236}">
                <a16:creationId xmlns:a16="http://schemas.microsoft.com/office/drawing/2014/main" id="{C890A17F-52DB-0C36-5A3D-94C09E016A21}"/>
              </a:ext>
            </a:extLst>
          </p:cNvPr>
          <p:cNvSpPr>
            <a:spLocks noGrp="1"/>
          </p:cNvSpPr>
          <p:nvPr>
            <p:ph type="body" sz="quarter" idx="12" hasCustomPrompt="1"/>
          </p:nvPr>
        </p:nvSpPr>
        <p:spPr>
          <a:xfrm>
            <a:off x="2337545"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7DBA6D4C-A5EC-017A-686D-9B0787147A9B}"/>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21B60EEC-2430-EC14-E104-AC2FF5804719}"/>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8</a:t>
            </a:r>
          </a:p>
        </p:txBody>
      </p:sp>
    </p:spTree>
    <p:extLst>
      <p:ext uri="{BB962C8B-B14F-4D97-AF65-F5344CB8AC3E}">
        <p14:creationId xmlns:p14="http://schemas.microsoft.com/office/powerpoint/2010/main" val="953790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graphic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33208"/>
            <a:ext cx="4737799" cy="1200329"/>
          </a:xfrm>
          <a:prstGeom prst="rect">
            <a:avLst/>
          </a:prstGeom>
        </p:spPr>
        <p:txBody>
          <a:bodyPr wrap="square" lIns="0" anchor="b" anchorCtr="0">
            <a:spAutoFit/>
          </a:bodyPr>
          <a:lstStyle>
            <a:lvl1pPr>
              <a:defRPr>
                <a:solidFill>
                  <a:schemeClr val="tx1"/>
                </a:solidFill>
              </a:defRPr>
            </a:lvl1pPr>
          </a:lstStyle>
          <a:p>
            <a:r>
              <a:rPr lang="en-US"/>
              <a:t>Event name or presentation title </a:t>
            </a:r>
          </a:p>
        </p:txBody>
      </p:sp>
      <p:pic>
        <p:nvPicPr>
          <p:cNvPr id="4" name="MS logo white - EMF" descr="Microsoft logo">
            <a:extLst>
              <a:ext uri="{FF2B5EF4-FFF2-40B4-BE49-F238E27FC236}">
                <a16:creationId xmlns:a16="http://schemas.microsoft.com/office/drawing/2014/main" id="{AC60D727-D49F-FA79-3294-0AF706815115}"/>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8669" y="3969026"/>
            <a:ext cx="4744020" cy="307777"/>
          </a:xfrm>
          <a:prstGeom prst="rect">
            <a:avLst/>
          </a:prstGeo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Subtitle copy</a:t>
            </a:r>
          </a:p>
        </p:txBody>
      </p:sp>
      <p:pic>
        <p:nvPicPr>
          <p:cNvPr id="7" name="Picture 6" descr="A colorful circle with a black background&#10;&#10;Description automatically generated">
            <a:extLst>
              <a:ext uri="{FF2B5EF4-FFF2-40B4-BE49-F238E27FC236}">
                <a16:creationId xmlns:a16="http://schemas.microsoft.com/office/drawing/2014/main" id="{B83373D4-6758-6E81-627E-0CDAF534C6D2}"/>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468815" y="0"/>
            <a:ext cx="6723185" cy="6858000"/>
          </a:xfrm>
          <a:prstGeom prst="rect">
            <a:avLst/>
          </a:prstGeom>
        </p:spPr>
      </p:pic>
    </p:spTree>
    <p:extLst>
      <p:ext uri="{BB962C8B-B14F-4D97-AF65-F5344CB8AC3E}">
        <p14:creationId xmlns:p14="http://schemas.microsoft.com/office/powerpoint/2010/main" val="2124979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ber_Section_9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2563229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ber_Section_9_Divider_50%">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4EE32-C29A-DA0B-4A34-68C6DFD6D1B2}"/>
              </a:ext>
            </a:extLst>
          </p:cNvPr>
          <p:cNvSpPr>
            <a:spLocks noGrp="1"/>
          </p:cNvSpPr>
          <p:nvPr>
            <p:ph type="title" hasCustomPrompt="1"/>
          </p:nvPr>
        </p:nvSpPr>
        <p:spPr>
          <a:xfrm>
            <a:off x="2337546"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3" name="Text Placeholder 2">
            <a:extLst>
              <a:ext uri="{FF2B5EF4-FFF2-40B4-BE49-F238E27FC236}">
                <a16:creationId xmlns:a16="http://schemas.microsoft.com/office/drawing/2014/main" id="{24CD9B66-BFFD-874D-1267-6FA8D5D7D76F}"/>
              </a:ext>
            </a:extLst>
          </p:cNvPr>
          <p:cNvSpPr>
            <a:spLocks noGrp="1"/>
          </p:cNvSpPr>
          <p:nvPr>
            <p:ph type="body" sz="quarter" idx="12" hasCustomPrompt="1"/>
          </p:nvPr>
        </p:nvSpPr>
        <p:spPr>
          <a:xfrm>
            <a:off x="2337545"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6" name="Picture Placeholder 5">
            <a:extLst>
              <a:ext uri="{FF2B5EF4-FFF2-40B4-BE49-F238E27FC236}">
                <a16:creationId xmlns:a16="http://schemas.microsoft.com/office/drawing/2014/main" id="{9CD5A5D9-ADE0-E558-21D6-8AFF6FEAD1D3}"/>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4" name="TextBox 3">
            <a:extLst>
              <a:ext uri="{FF2B5EF4-FFF2-40B4-BE49-F238E27FC236}">
                <a16:creationId xmlns:a16="http://schemas.microsoft.com/office/drawing/2014/main" id="{7E3C009B-925B-3566-B01A-E51F5C0A4BE2}"/>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9</a:t>
            </a:r>
          </a:p>
        </p:txBody>
      </p:sp>
    </p:spTree>
    <p:extLst>
      <p:ext uri="{BB962C8B-B14F-4D97-AF65-F5344CB8AC3E}">
        <p14:creationId xmlns:p14="http://schemas.microsoft.com/office/powerpoint/2010/main" val="837146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Quote_1_Light">
    <p:bg>
      <p:bgPr>
        <a:solidFill>
          <a:srgbClr val="463668"/>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980216" y="2025650"/>
            <a:ext cx="8809442" cy="1661993"/>
          </a:xfrm>
          <a:prstGeom prst="rect">
            <a:avLst/>
          </a:prstGeom>
        </p:spPr>
        <p:txBody>
          <a:bodyPr lIns="0" anchor="b"/>
          <a:lstStyle>
            <a:lvl1pPr marL="182880" indent="-457200">
              <a:defRPr>
                <a:solidFill>
                  <a:schemeClr val="tx1"/>
                </a:solidFill>
              </a:defRPr>
            </a:lvl1pPr>
          </a:lstStyle>
          <a:p>
            <a:r>
              <a:rPr lang="en-US"/>
              <a:t>“Insert quote text here. This layout accommodates longer quotes very well.”</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200254" y="3779493"/>
            <a:ext cx="7285110" cy="326342"/>
          </a:xfrm>
          <a:prstGeom prst="rect">
            <a:avLst/>
          </a:prstGeom>
        </p:spPr>
        <p:txBody>
          <a:bodyPr lIns="0"/>
          <a:lstStyle>
            <a:lvl1pPr marL="0" indent="0" algn="l">
              <a:spcBef>
                <a:spcPts val="0"/>
              </a:spcBef>
              <a:buNone/>
              <a:defRPr sz="20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200254" y="4112486"/>
            <a:ext cx="7285110" cy="276998"/>
          </a:xfrm>
          <a:prstGeom prst="rect">
            <a:avLst/>
          </a:prstGeom>
        </p:spPr>
        <p:txBody>
          <a:bodyPr lIns="0"/>
          <a:lstStyle>
            <a:lvl1pPr marL="0" indent="0" algn="l">
              <a:spcBef>
                <a:spcPts val="0"/>
              </a:spcBef>
              <a:buNone/>
              <a:defRPr sz="1600">
                <a:solidFill>
                  <a:schemeClr val="tx1"/>
                </a:solidFill>
                <a:latin typeface="+mn-lt"/>
              </a:defRPr>
            </a:lvl1pPr>
          </a:lstStyle>
          <a:p>
            <a:pPr lvl="0"/>
            <a:r>
              <a:rPr lang="en-US"/>
              <a:t>Job title or another attribute</a:t>
            </a:r>
          </a:p>
        </p:txBody>
      </p:sp>
      <p:sp>
        <p:nvSpPr>
          <p:cNvPr id="2" name="TextBox 1">
            <a:extLst>
              <a:ext uri="{FF2B5EF4-FFF2-40B4-BE49-F238E27FC236}">
                <a16:creationId xmlns:a16="http://schemas.microsoft.com/office/drawing/2014/main" id="{C353E2C5-53EB-304D-62B6-03CE59B31608}"/>
              </a:ext>
            </a:extLst>
          </p:cNvPr>
          <p:cNvSpPr txBox="1"/>
          <p:nvPr userDrawn="1"/>
        </p:nvSpPr>
        <p:spPr>
          <a:xfrm>
            <a:off x="4076700" y="1143000"/>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2654402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Quote_1_Light">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980216" y="2025650"/>
            <a:ext cx="8809442" cy="1661993"/>
          </a:xfrm>
          <a:prstGeom prst="rect">
            <a:avLst/>
          </a:prstGeom>
        </p:spPr>
        <p:txBody>
          <a:bodyPr lIns="0" anchor="b"/>
          <a:lstStyle>
            <a:lvl1pPr marL="182880" indent="-457200">
              <a:defRPr>
                <a:solidFill>
                  <a:srgbClr val="091F2C"/>
                </a:solidFill>
              </a:defRPr>
            </a:lvl1pPr>
          </a:lstStyle>
          <a:p>
            <a:r>
              <a:rPr lang="en-US"/>
              <a:t>“Insert quote text here. This layout accommodates longer quotes very well.”</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200254" y="3779493"/>
            <a:ext cx="7285110" cy="326342"/>
          </a:xfrm>
          <a:prstGeom prst="rect">
            <a:avLst/>
          </a:prstGeom>
        </p:spPr>
        <p:txBody>
          <a:bodyPr lIns="0"/>
          <a:lstStyle>
            <a:lvl1pPr marL="0" indent="0" algn="l">
              <a:spcBef>
                <a:spcPts val="0"/>
              </a:spcBef>
              <a:buNone/>
              <a:defRPr sz="2000">
                <a:solidFill>
                  <a:schemeClr val="accent3"/>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200254" y="4112486"/>
            <a:ext cx="7285110" cy="276998"/>
          </a:xfrm>
          <a:prstGeom prst="rect">
            <a:avLst/>
          </a:prstGeom>
        </p:spPr>
        <p:txBody>
          <a:bodyPr lIns="0"/>
          <a:lstStyle>
            <a:lvl1pPr marL="0" indent="0" algn="l">
              <a:spcBef>
                <a:spcPts val="0"/>
              </a:spcBef>
              <a:buNone/>
              <a:defRPr sz="1600">
                <a:solidFill>
                  <a:srgbClr val="091F2C"/>
                </a:solidFill>
                <a:latin typeface="+mn-lt"/>
              </a:defRPr>
            </a:lvl1pPr>
          </a:lstStyle>
          <a:p>
            <a:pPr lvl="0"/>
            <a:r>
              <a:rPr lang="en-US"/>
              <a:t>Job title or another attribute</a:t>
            </a:r>
          </a:p>
        </p:txBody>
      </p:sp>
      <p:sp>
        <p:nvSpPr>
          <p:cNvPr id="2" name="TextBox 1">
            <a:extLst>
              <a:ext uri="{FF2B5EF4-FFF2-40B4-BE49-F238E27FC236}">
                <a16:creationId xmlns:a16="http://schemas.microsoft.com/office/drawing/2014/main" id="{C353E2C5-53EB-304D-62B6-03CE59B31608}"/>
              </a:ext>
            </a:extLst>
          </p:cNvPr>
          <p:cNvSpPr txBox="1"/>
          <p:nvPr userDrawn="1"/>
        </p:nvSpPr>
        <p:spPr>
          <a:xfrm>
            <a:off x="4076700" y="1143000"/>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349241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Only_DarkGraphic_1">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9E604C-579A-CDF3-AC14-B93A5B8C54AD}"/>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
        <p:nvSpPr>
          <p:cNvPr id="32" name="Text Placeholder 31">
            <a:extLst>
              <a:ext uri="{FF2B5EF4-FFF2-40B4-BE49-F238E27FC236}">
                <a16:creationId xmlns:a16="http://schemas.microsoft.com/office/drawing/2014/main" id="{04CBFDD5-03C1-6772-9624-692CA3087BD6}"/>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19" name="Text Placeholder 18">
            <a:extLst>
              <a:ext uri="{FF2B5EF4-FFF2-40B4-BE49-F238E27FC236}">
                <a16:creationId xmlns:a16="http://schemas.microsoft.com/office/drawing/2014/main" id="{F625CE74-472E-B273-EB46-A93127A97101}"/>
              </a:ext>
            </a:extLst>
          </p:cNvPr>
          <p:cNvSpPr>
            <a:spLocks noGrp="1"/>
          </p:cNvSpPr>
          <p:nvPr>
            <p:ph type="body" sz="quarter" idx="12" hasCustomPrompt="1"/>
          </p:nvPr>
        </p:nvSpPr>
        <p:spPr>
          <a:xfrm>
            <a:off x="592616" y="2660904"/>
            <a:ext cx="5654414"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23" name="Text Placeholder 22">
            <a:extLst>
              <a:ext uri="{FF2B5EF4-FFF2-40B4-BE49-F238E27FC236}">
                <a16:creationId xmlns:a16="http://schemas.microsoft.com/office/drawing/2014/main" id="{7E4CAA33-E59E-2261-2FFB-8476457A060C}"/>
              </a:ext>
            </a:extLst>
          </p:cNvPr>
          <p:cNvSpPr>
            <a:spLocks noGrp="1"/>
          </p:cNvSpPr>
          <p:nvPr>
            <p:ph type="body" sz="quarter" idx="13" hasCustomPrompt="1"/>
          </p:nvPr>
        </p:nvSpPr>
        <p:spPr>
          <a:xfrm>
            <a:off x="591021" y="3228891"/>
            <a:ext cx="5656009" cy="2224087"/>
          </a:xfrm>
          <a:prstGeom prst="rect">
            <a:avLst/>
          </a:prstGeom>
        </p:spPr>
        <p:txBody>
          <a:bodyPr lIns="0"/>
          <a:lstStyle>
            <a:lvl1pPr marL="0" indent="0">
              <a:buFontTx/>
              <a:buNone/>
              <a:defRPr sz="1600">
                <a:solidFill>
                  <a:schemeClr val="tx1"/>
                </a:solidFill>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Tree>
    <p:extLst>
      <p:ext uri="{BB962C8B-B14F-4D97-AF65-F5344CB8AC3E}">
        <p14:creationId xmlns:p14="http://schemas.microsoft.com/office/powerpoint/2010/main" val="320385697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Only_Light_50%">
    <p:bg>
      <p:bgPr>
        <a:solidFill>
          <a:srgbClr val="FFFFFF"/>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A30E13-21D9-18D1-68ED-8019ECE211FA}"/>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594211" y="2660904"/>
            <a:ext cx="5222389"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592617" y="3228890"/>
            <a:ext cx="5223983" cy="2225116"/>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6089904" y="2660904"/>
            <a:ext cx="5233418"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6102098" y="3228891"/>
            <a:ext cx="5221224" cy="2224087"/>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Tree>
    <p:extLst>
      <p:ext uri="{BB962C8B-B14F-4D97-AF65-F5344CB8AC3E}">
        <p14:creationId xmlns:p14="http://schemas.microsoft.com/office/powerpoint/2010/main" val="134029489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TitleOnly_Light_50%">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89E1163-AE35-351F-D7DA-794ED9DA4C04}"/>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592616" y="2660904"/>
            <a:ext cx="3438144"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592616" y="3218687"/>
            <a:ext cx="3438144" cy="2700481"/>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4352544" y="2660904"/>
            <a:ext cx="3447288"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4352544" y="3218688"/>
            <a:ext cx="3438144" cy="269028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3" name="Text Placeholder 18">
            <a:extLst>
              <a:ext uri="{FF2B5EF4-FFF2-40B4-BE49-F238E27FC236}">
                <a16:creationId xmlns:a16="http://schemas.microsoft.com/office/drawing/2014/main" id="{7C078D09-6EB8-688E-A4B4-B898DC4A363D}"/>
              </a:ext>
            </a:extLst>
          </p:cNvPr>
          <p:cNvSpPr>
            <a:spLocks noGrp="1"/>
          </p:cNvSpPr>
          <p:nvPr>
            <p:ph type="body" sz="quarter" idx="17" hasCustomPrompt="1"/>
          </p:nvPr>
        </p:nvSpPr>
        <p:spPr>
          <a:xfrm>
            <a:off x="8110728" y="2660904"/>
            <a:ext cx="3447288"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Third column messaging</a:t>
            </a:r>
          </a:p>
        </p:txBody>
      </p:sp>
      <p:sp>
        <p:nvSpPr>
          <p:cNvPr id="5" name="Text Placeholder 22">
            <a:extLst>
              <a:ext uri="{FF2B5EF4-FFF2-40B4-BE49-F238E27FC236}">
                <a16:creationId xmlns:a16="http://schemas.microsoft.com/office/drawing/2014/main" id="{B9E4E515-08AB-BCBC-A607-CB2E12128C76}"/>
              </a:ext>
            </a:extLst>
          </p:cNvPr>
          <p:cNvSpPr>
            <a:spLocks noGrp="1"/>
          </p:cNvSpPr>
          <p:nvPr>
            <p:ph type="body" sz="quarter" idx="18" hasCustomPrompt="1"/>
          </p:nvPr>
        </p:nvSpPr>
        <p:spPr>
          <a:xfrm>
            <a:off x="8110728" y="3218688"/>
            <a:ext cx="3438144" cy="269028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Tree>
    <p:extLst>
      <p:ext uri="{BB962C8B-B14F-4D97-AF65-F5344CB8AC3E}">
        <p14:creationId xmlns:p14="http://schemas.microsoft.com/office/powerpoint/2010/main" val="345383213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LimitedContent_LightGraphic">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A8234E-E5F1-F240-F0EE-4CB7C8EDE778}"/>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
        <p:nvSpPr>
          <p:cNvPr id="8" name="Text Placeholder 31">
            <a:extLst>
              <a:ext uri="{FF2B5EF4-FFF2-40B4-BE49-F238E27FC236}">
                <a16:creationId xmlns:a16="http://schemas.microsoft.com/office/drawing/2014/main" id="{BF62B977-AA38-9CC6-1B66-C5EA1BACFFFF}"/>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3" name="Text Placeholder 18">
            <a:extLst>
              <a:ext uri="{FF2B5EF4-FFF2-40B4-BE49-F238E27FC236}">
                <a16:creationId xmlns:a16="http://schemas.microsoft.com/office/drawing/2014/main" id="{6436491F-837A-00CD-3F26-06D53DA57858}"/>
              </a:ext>
            </a:extLst>
          </p:cNvPr>
          <p:cNvSpPr>
            <a:spLocks noGrp="1"/>
          </p:cNvSpPr>
          <p:nvPr>
            <p:ph type="body" sz="quarter" idx="12" hasCustomPrompt="1"/>
          </p:nvPr>
        </p:nvSpPr>
        <p:spPr>
          <a:xfrm>
            <a:off x="591021" y="2660904"/>
            <a:ext cx="5654414"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4" name="Text Placeholder 22">
            <a:extLst>
              <a:ext uri="{FF2B5EF4-FFF2-40B4-BE49-F238E27FC236}">
                <a16:creationId xmlns:a16="http://schemas.microsoft.com/office/drawing/2014/main" id="{A1433F22-5C7F-0FDF-6E53-5DD0C99F64F2}"/>
              </a:ext>
            </a:extLst>
          </p:cNvPr>
          <p:cNvSpPr>
            <a:spLocks noGrp="1"/>
          </p:cNvSpPr>
          <p:nvPr>
            <p:ph type="body" sz="quarter" idx="13" hasCustomPrompt="1"/>
          </p:nvPr>
        </p:nvSpPr>
        <p:spPr>
          <a:xfrm>
            <a:off x="591021" y="3218688"/>
            <a:ext cx="5656009" cy="947518"/>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p:txBody>
      </p:sp>
      <p:sp>
        <p:nvSpPr>
          <p:cNvPr id="6" name="Text Placeholder 18">
            <a:extLst>
              <a:ext uri="{FF2B5EF4-FFF2-40B4-BE49-F238E27FC236}">
                <a16:creationId xmlns:a16="http://schemas.microsoft.com/office/drawing/2014/main" id="{00431AB9-B7F7-0471-A50E-4E4B26DE4B49}"/>
              </a:ext>
            </a:extLst>
          </p:cNvPr>
          <p:cNvSpPr>
            <a:spLocks noGrp="1"/>
          </p:cNvSpPr>
          <p:nvPr>
            <p:ph type="body" sz="quarter" idx="15" hasCustomPrompt="1"/>
          </p:nvPr>
        </p:nvSpPr>
        <p:spPr>
          <a:xfrm>
            <a:off x="591021" y="4292600"/>
            <a:ext cx="5654414"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7" name="Text Placeholder 22">
            <a:extLst>
              <a:ext uri="{FF2B5EF4-FFF2-40B4-BE49-F238E27FC236}">
                <a16:creationId xmlns:a16="http://schemas.microsoft.com/office/drawing/2014/main" id="{DF55A95B-3062-59C3-284E-8B2B5041282E}"/>
              </a:ext>
            </a:extLst>
          </p:cNvPr>
          <p:cNvSpPr>
            <a:spLocks noGrp="1"/>
          </p:cNvSpPr>
          <p:nvPr>
            <p:ph type="body" sz="quarter" idx="16" hasCustomPrompt="1"/>
          </p:nvPr>
        </p:nvSpPr>
        <p:spPr>
          <a:xfrm>
            <a:off x="591021" y="4850384"/>
            <a:ext cx="5656009" cy="947518"/>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p:txBody>
      </p:sp>
    </p:spTree>
    <p:extLst>
      <p:ext uri="{BB962C8B-B14F-4D97-AF65-F5344CB8AC3E}">
        <p14:creationId xmlns:p14="http://schemas.microsoft.com/office/powerpoint/2010/main" val="228561396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Only_Light_50%">
    <p:bg>
      <p:bgPr>
        <a:solidFill>
          <a:srgbClr val="FFFFFF"/>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931BF49-9DE1-D4EC-613D-FED11FC9AC00}"/>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11" name="Picture Placeholder 13">
            <a:extLst>
              <a:ext uri="{FF2B5EF4-FFF2-40B4-BE49-F238E27FC236}">
                <a16:creationId xmlns:a16="http://schemas.microsoft.com/office/drawing/2014/main" id="{C8775D0D-01D5-ABC2-596F-FC995227FD2A}"/>
              </a:ext>
            </a:extLst>
          </p:cNvPr>
          <p:cNvSpPr>
            <a:spLocks noGrp="1"/>
          </p:cNvSpPr>
          <p:nvPr>
            <p:ph type="pic" sz="quarter" idx="19"/>
          </p:nvPr>
        </p:nvSpPr>
        <p:spPr>
          <a:xfrm>
            <a:off x="603504" y="2866733"/>
            <a:ext cx="1660273" cy="1344626"/>
          </a:xfrm>
          <a:prstGeom prst="rect">
            <a:avLst/>
          </a:prstGeom>
        </p:spPr>
        <p:txBody>
          <a:bodyPr/>
          <a:lstStyle>
            <a:lvl1pPr marL="0" indent="0">
              <a:buFontTx/>
              <a:buNone/>
              <a:defRPr sz="1200"/>
            </a:lvl1pPr>
          </a:lstStyle>
          <a:p>
            <a:r>
              <a:rPr lang="en-US"/>
              <a:t>Click icon to add picture</a:t>
            </a:r>
          </a:p>
        </p:txBody>
      </p:sp>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603504" y="4303820"/>
            <a:ext cx="2288724" cy="315811"/>
          </a:xfrm>
          <a:prstGeom prst="rect">
            <a:avLst/>
          </a:prstGeom>
        </p:spPr>
        <p:txBody>
          <a:bodyPr lIns="0"/>
          <a:lstStyle>
            <a:lvl1pPr marL="0" indent="0">
              <a:buFontTx/>
              <a:buNone/>
              <a:defRPr sz="16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603504" y="4757844"/>
            <a:ext cx="2288724" cy="822454"/>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12" name="Picture Placeholder 13">
            <a:extLst>
              <a:ext uri="{FF2B5EF4-FFF2-40B4-BE49-F238E27FC236}">
                <a16:creationId xmlns:a16="http://schemas.microsoft.com/office/drawing/2014/main" id="{6F0A0C64-A38C-1196-609A-4FB5587A5D5C}"/>
              </a:ext>
            </a:extLst>
          </p:cNvPr>
          <p:cNvSpPr>
            <a:spLocks noGrp="1"/>
          </p:cNvSpPr>
          <p:nvPr>
            <p:ph type="pic" sz="quarter" idx="20"/>
          </p:nvPr>
        </p:nvSpPr>
        <p:spPr>
          <a:xfrm>
            <a:off x="3535139" y="2866733"/>
            <a:ext cx="1660273" cy="1344626"/>
          </a:xfrm>
          <a:prstGeom prst="rect">
            <a:avLst/>
          </a:prstGeom>
        </p:spPr>
        <p:txBody>
          <a:bodyPr/>
          <a:lstStyle>
            <a:lvl1pPr marL="0" indent="0">
              <a:buFontTx/>
              <a:buNone/>
              <a:defRPr sz="1200"/>
            </a:lvl1pPr>
          </a:lstStyle>
          <a:p>
            <a:r>
              <a:rPr lang="en-US"/>
              <a:t>Click icon to add picture</a:t>
            </a: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3535139" y="4303820"/>
            <a:ext cx="2294811" cy="315811"/>
          </a:xfrm>
          <a:prstGeom prst="rect">
            <a:avLst/>
          </a:prstGeom>
        </p:spPr>
        <p:txBody>
          <a:bodyPr lIns="0"/>
          <a:lstStyle>
            <a:lvl1pPr marL="0" indent="0">
              <a:buFontTx/>
              <a:buNone/>
              <a:defRPr sz="16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3535139" y="4757844"/>
            <a:ext cx="2288724" cy="819347"/>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13" name="Picture Placeholder 13">
            <a:extLst>
              <a:ext uri="{FF2B5EF4-FFF2-40B4-BE49-F238E27FC236}">
                <a16:creationId xmlns:a16="http://schemas.microsoft.com/office/drawing/2014/main" id="{138B8E75-77C2-8F35-4E42-BDBEEBABA861}"/>
              </a:ext>
            </a:extLst>
          </p:cNvPr>
          <p:cNvSpPr>
            <a:spLocks noGrp="1"/>
          </p:cNvSpPr>
          <p:nvPr>
            <p:ph type="pic" sz="quarter" idx="21"/>
          </p:nvPr>
        </p:nvSpPr>
        <p:spPr>
          <a:xfrm>
            <a:off x="6462446" y="2866733"/>
            <a:ext cx="1660273" cy="1344626"/>
          </a:xfrm>
          <a:prstGeom prst="rect">
            <a:avLst/>
          </a:prstGeom>
        </p:spPr>
        <p:txBody>
          <a:bodyPr/>
          <a:lstStyle>
            <a:lvl1pPr marL="0" indent="0">
              <a:buFontTx/>
              <a:buNone/>
              <a:defRPr sz="1200"/>
            </a:lvl1pPr>
          </a:lstStyle>
          <a:p>
            <a:r>
              <a:rPr lang="en-US"/>
              <a:t>Click icon to add picture</a:t>
            </a:r>
          </a:p>
        </p:txBody>
      </p:sp>
      <p:sp>
        <p:nvSpPr>
          <p:cNvPr id="3" name="Text Placeholder 18">
            <a:extLst>
              <a:ext uri="{FF2B5EF4-FFF2-40B4-BE49-F238E27FC236}">
                <a16:creationId xmlns:a16="http://schemas.microsoft.com/office/drawing/2014/main" id="{7C078D09-6EB8-688E-A4B4-B898DC4A363D}"/>
              </a:ext>
            </a:extLst>
          </p:cNvPr>
          <p:cNvSpPr>
            <a:spLocks noGrp="1"/>
          </p:cNvSpPr>
          <p:nvPr>
            <p:ph type="body" sz="quarter" idx="17" hasCustomPrompt="1"/>
          </p:nvPr>
        </p:nvSpPr>
        <p:spPr>
          <a:xfrm>
            <a:off x="6462446" y="4303820"/>
            <a:ext cx="2538679" cy="315811"/>
          </a:xfrm>
          <a:prstGeom prst="rect">
            <a:avLst/>
          </a:prstGeom>
        </p:spPr>
        <p:txBody>
          <a:bodyPr lIns="0"/>
          <a:lstStyle>
            <a:lvl1pPr marL="0" indent="0">
              <a:buFontTx/>
              <a:buNone/>
              <a:defRPr sz="16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Third column messaging</a:t>
            </a:r>
          </a:p>
        </p:txBody>
      </p:sp>
      <p:sp>
        <p:nvSpPr>
          <p:cNvPr id="5" name="Text Placeholder 22">
            <a:extLst>
              <a:ext uri="{FF2B5EF4-FFF2-40B4-BE49-F238E27FC236}">
                <a16:creationId xmlns:a16="http://schemas.microsoft.com/office/drawing/2014/main" id="{B9E4E515-08AB-BCBC-A607-CB2E12128C76}"/>
              </a:ext>
            </a:extLst>
          </p:cNvPr>
          <p:cNvSpPr>
            <a:spLocks noGrp="1"/>
          </p:cNvSpPr>
          <p:nvPr>
            <p:ph type="body" sz="quarter" idx="18" hasCustomPrompt="1"/>
          </p:nvPr>
        </p:nvSpPr>
        <p:spPr>
          <a:xfrm>
            <a:off x="6462446" y="4757844"/>
            <a:ext cx="2288724" cy="819347"/>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17" name="Picture Placeholder 13">
            <a:extLst>
              <a:ext uri="{FF2B5EF4-FFF2-40B4-BE49-F238E27FC236}">
                <a16:creationId xmlns:a16="http://schemas.microsoft.com/office/drawing/2014/main" id="{FF99FD8B-72EB-0560-AC17-082D9C6064FD}"/>
              </a:ext>
            </a:extLst>
          </p:cNvPr>
          <p:cNvSpPr>
            <a:spLocks noGrp="1"/>
          </p:cNvSpPr>
          <p:nvPr>
            <p:ph type="pic" sz="quarter" idx="24"/>
          </p:nvPr>
        </p:nvSpPr>
        <p:spPr>
          <a:xfrm>
            <a:off x="9377020" y="2866733"/>
            <a:ext cx="1660273" cy="1344626"/>
          </a:xfrm>
          <a:prstGeom prst="rect">
            <a:avLst/>
          </a:prstGeom>
        </p:spPr>
        <p:txBody>
          <a:bodyPr/>
          <a:lstStyle>
            <a:lvl1pPr marL="0" indent="0">
              <a:buFontTx/>
              <a:buNone/>
              <a:defRPr sz="1200"/>
            </a:lvl1pPr>
          </a:lstStyle>
          <a:p>
            <a:r>
              <a:rPr lang="en-US"/>
              <a:t>Click icon to add picture</a:t>
            </a:r>
          </a:p>
        </p:txBody>
      </p:sp>
      <p:sp>
        <p:nvSpPr>
          <p:cNvPr id="15" name="Text Placeholder 18">
            <a:extLst>
              <a:ext uri="{FF2B5EF4-FFF2-40B4-BE49-F238E27FC236}">
                <a16:creationId xmlns:a16="http://schemas.microsoft.com/office/drawing/2014/main" id="{45E8D3BA-1770-E089-0429-0D3E0C71E88A}"/>
              </a:ext>
            </a:extLst>
          </p:cNvPr>
          <p:cNvSpPr>
            <a:spLocks noGrp="1"/>
          </p:cNvSpPr>
          <p:nvPr>
            <p:ph type="body" sz="quarter" idx="22" hasCustomPrompt="1"/>
          </p:nvPr>
        </p:nvSpPr>
        <p:spPr>
          <a:xfrm>
            <a:off x="9377020" y="4303820"/>
            <a:ext cx="2659337" cy="315811"/>
          </a:xfrm>
          <a:prstGeom prst="rect">
            <a:avLst/>
          </a:prstGeom>
        </p:spPr>
        <p:txBody>
          <a:bodyPr lIns="0"/>
          <a:lstStyle>
            <a:lvl1pPr marL="0" indent="0">
              <a:buFontTx/>
              <a:buNone/>
              <a:defRPr sz="16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Fourth column messaging</a:t>
            </a:r>
          </a:p>
        </p:txBody>
      </p:sp>
      <p:sp>
        <p:nvSpPr>
          <p:cNvPr id="16" name="Text Placeholder 22">
            <a:extLst>
              <a:ext uri="{FF2B5EF4-FFF2-40B4-BE49-F238E27FC236}">
                <a16:creationId xmlns:a16="http://schemas.microsoft.com/office/drawing/2014/main" id="{A9785D1A-BC0B-EE53-C49D-F9E8DDF74EA8}"/>
              </a:ext>
            </a:extLst>
          </p:cNvPr>
          <p:cNvSpPr>
            <a:spLocks noGrp="1"/>
          </p:cNvSpPr>
          <p:nvPr>
            <p:ph type="body" sz="quarter" idx="23" hasCustomPrompt="1"/>
          </p:nvPr>
        </p:nvSpPr>
        <p:spPr>
          <a:xfrm>
            <a:off x="9377020" y="4757844"/>
            <a:ext cx="2288724" cy="819347"/>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Tree>
    <p:extLst>
      <p:ext uri="{BB962C8B-B14F-4D97-AF65-F5344CB8AC3E}">
        <p14:creationId xmlns:p14="http://schemas.microsoft.com/office/powerpoint/2010/main" val="229211465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Only_DarkGraphic_3_50%">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7FC2AA-FDF2-0CCF-CE13-19D2E042F7F0}"/>
              </a:ext>
            </a:extLst>
          </p:cNvPr>
          <p:cNvSpPr>
            <a:spLocks noGrp="1"/>
          </p:cNvSpPr>
          <p:nvPr>
            <p:ph type="title" idx="4294967295" hasCustomPrompt="1"/>
          </p:nvPr>
        </p:nvSpPr>
        <p:spPr>
          <a:xfrm>
            <a:off x="6889650" y="441457"/>
            <a:ext cx="4909885" cy="646331"/>
          </a:xfrm>
          <a:prstGeom prst="rect">
            <a:avLst/>
          </a:prstGeom>
        </p:spPr>
        <p:txBody>
          <a:bodyPr lIns="0" tIns="0" rIns="0" bIns="0"/>
          <a:lstStyle/>
          <a:p>
            <a:r>
              <a:rPr lang="en-US"/>
              <a:t>Slide title</a:t>
            </a:r>
          </a:p>
        </p:txBody>
      </p:sp>
      <p:sp>
        <p:nvSpPr>
          <p:cNvPr id="16" name="Picture Placeholder 15">
            <a:extLst>
              <a:ext uri="{FF2B5EF4-FFF2-40B4-BE49-F238E27FC236}">
                <a16:creationId xmlns:a16="http://schemas.microsoft.com/office/drawing/2014/main" id="{3B3B0D6D-3685-752C-7D34-3127F95B91A9}"/>
              </a:ext>
            </a:extLst>
          </p:cNvPr>
          <p:cNvSpPr>
            <a:spLocks noGrp="1"/>
          </p:cNvSpPr>
          <p:nvPr>
            <p:ph type="pic" sz="quarter" idx="22"/>
          </p:nvPr>
        </p:nvSpPr>
        <p:spPr>
          <a:xfrm>
            <a:off x="6491" y="0"/>
            <a:ext cx="6089509" cy="6858000"/>
          </a:xfrm>
          <a:prstGeom prst="rect">
            <a:avLst/>
          </a:prstGeom>
        </p:spPr>
        <p:txBody>
          <a:bodyPr anchor="ctr"/>
          <a:lstStyle>
            <a:lvl1pPr marL="0" indent="0" algn="ctr">
              <a:buNone/>
              <a:defRPr sz="1600"/>
            </a:lvl1pPr>
          </a:lstStyle>
          <a:p>
            <a:r>
              <a:rPr lang="en-US"/>
              <a:t>Click icon to add picture</a:t>
            </a:r>
          </a:p>
        </p:txBody>
      </p:sp>
      <p:sp>
        <p:nvSpPr>
          <p:cNvPr id="3" name="Text Placeholder 31">
            <a:extLst>
              <a:ext uri="{FF2B5EF4-FFF2-40B4-BE49-F238E27FC236}">
                <a16:creationId xmlns:a16="http://schemas.microsoft.com/office/drawing/2014/main" id="{294C9396-B131-4A1A-AB2B-C0EEEBEEBC50}"/>
              </a:ext>
            </a:extLst>
          </p:cNvPr>
          <p:cNvSpPr>
            <a:spLocks noGrp="1"/>
          </p:cNvSpPr>
          <p:nvPr>
            <p:ph type="body" sz="quarter" idx="14"/>
          </p:nvPr>
        </p:nvSpPr>
        <p:spPr>
          <a:xfrm>
            <a:off x="6889650" y="1529245"/>
            <a:ext cx="4909884" cy="612648"/>
          </a:xfrm>
          <a:prstGeom prst="rect">
            <a:avLst/>
          </a:prstGeom>
        </p:spPr>
        <p:txBody>
          <a:bodyPr lIns="0" tIns="0" rIns="0" bIns="0"/>
          <a:lstStyle>
            <a:lvl1pPr marL="0" indent="0">
              <a:buFontTx/>
              <a:buNone/>
              <a:defRPr sz="20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7" name="Text Placeholder 31">
            <a:extLst>
              <a:ext uri="{FF2B5EF4-FFF2-40B4-BE49-F238E27FC236}">
                <a16:creationId xmlns:a16="http://schemas.microsoft.com/office/drawing/2014/main" id="{BF818AC2-6570-12AB-362D-74FB18E4DEC4}"/>
              </a:ext>
            </a:extLst>
          </p:cNvPr>
          <p:cNvSpPr>
            <a:spLocks noGrp="1"/>
          </p:cNvSpPr>
          <p:nvPr>
            <p:ph type="body" sz="quarter" idx="15"/>
          </p:nvPr>
        </p:nvSpPr>
        <p:spPr>
          <a:xfrm>
            <a:off x="7658911" y="2326916"/>
            <a:ext cx="4239402"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6" name="Text Placeholder 22">
            <a:extLst>
              <a:ext uri="{FF2B5EF4-FFF2-40B4-BE49-F238E27FC236}">
                <a16:creationId xmlns:a16="http://schemas.microsoft.com/office/drawing/2014/main" id="{58587737-31B1-0907-38C2-1B4592494A51}"/>
              </a:ext>
            </a:extLst>
          </p:cNvPr>
          <p:cNvSpPr>
            <a:spLocks noGrp="1"/>
          </p:cNvSpPr>
          <p:nvPr>
            <p:ph type="body" sz="quarter" idx="13" hasCustomPrompt="1"/>
          </p:nvPr>
        </p:nvSpPr>
        <p:spPr>
          <a:xfrm>
            <a:off x="7658911" y="2740979"/>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
        <p:nvSpPr>
          <p:cNvPr id="9" name="Text Placeholder 31">
            <a:extLst>
              <a:ext uri="{FF2B5EF4-FFF2-40B4-BE49-F238E27FC236}">
                <a16:creationId xmlns:a16="http://schemas.microsoft.com/office/drawing/2014/main" id="{A266E386-22F8-64AB-E3A6-ECF2A14A55F4}"/>
              </a:ext>
            </a:extLst>
          </p:cNvPr>
          <p:cNvSpPr>
            <a:spLocks noGrp="1"/>
          </p:cNvSpPr>
          <p:nvPr>
            <p:ph type="body" sz="quarter" idx="17"/>
          </p:nvPr>
        </p:nvSpPr>
        <p:spPr>
          <a:xfrm>
            <a:off x="7658911" y="3422901"/>
            <a:ext cx="4526598"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8" name="Text Placeholder 22">
            <a:extLst>
              <a:ext uri="{FF2B5EF4-FFF2-40B4-BE49-F238E27FC236}">
                <a16:creationId xmlns:a16="http://schemas.microsoft.com/office/drawing/2014/main" id="{14F3FF09-239B-7808-B0B7-4B64FACBD228}"/>
              </a:ext>
            </a:extLst>
          </p:cNvPr>
          <p:cNvSpPr>
            <a:spLocks noGrp="1"/>
          </p:cNvSpPr>
          <p:nvPr>
            <p:ph type="body" sz="quarter" idx="16" hasCustomPrompt="1"/>
          </p:nvPr>
        </p:nvSpPr>
        <p:spPr>
          <a:xfrm>
            <a:off x="7658911" y="3836964"/>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
        <p:nvSpPr>
          <p:cNvPr id="11" name="Text Placeholder 31">
            <a:extLst>
              <a:ext uri="{FF2B5EF4-FFF2-40B4-BE49-F238E27FC236}">
                <a16:creationId xmlns:a16="http://schemas.microsoft.com/office/drawing/2014/main" id="{428852E8-469D-6482-3E9E-DD93CFF55809}"/>
              </a:ext>
            </a:extLst>
          </p:cNvPr>
          <p:cNvSpPr>
            <a:spLocks noGrp="1"/>
          </p:cNvSpPr>
          <p:nvPr>
            <p:ph type="body" sz="quarter" idx="19"/>
          </p:nvPr>
        </p:nvSpPr>
        <p:spPr>
          <a:xfrm>
            <a:off x="7658911" y="4517447"/>
            <a:ext cx="4526598"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10" name="Text Placeholder 22">
            <a:extLst>
              <a:ext uri="{FF2B5EF4-FFF2-40B4-BE49-F238E27FC236}">
                <a16:creationId xmlns:a16="http://schemas.microsoft.com/office/drawing/2014/main" id="{670543BF-97BD-C3D4-94D1-46AD82CBE04A}"/>
              </a:ext>
            </a:extLst>
          </p:cNvPr>
          <p:cNvSpPr>
            <a:spLocks noGrp="1"/>
          </p:cNvSpPr>
          <p:nvPr>
            <p:ph type="body" sz="quarter" idx="18" hasCustomPrompt="1"/>
          </p:nvPr>
        </p:nvSpPr>
        <p:spPr>
          <a:xfrm>
            <a:off x="7658911" y="4931510"/>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
        <p:nvSpPr>
          <p:cNvPr id="13" name="Text Placeholder 31">
            <a:extLst>
              <a:ext uri="{FF2B5EF4-FFF2-40B4-BE49-F238E27FC236}">
                <a16:creationId xmlns:a16="http://schemas.microsoft.com/office/drawing/2014/main" id="{F9945DFC-B20D-D6DF-C5C1-58A48F743AE5}"/>
              </a:ext>
            </a:extLst>
          </p:cNvPr>
          <p:cNvSpPr>
            <a:spLocks noGrp="1"/>
          </p:cNvSpPr>
          <p:nvPr>
            <p:ph type="body" sz="quarter" idx="21"/>
          </p:nvPr>
        </p:nvSpPr>
        <p:spPr>
          <a:xfrm>
            <a:off x="7658911" y="5611993"/>
            <a:ext cx="4526598"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12" name="Text Placeholder 22">
            <a:extLst>
              <a:ext uri="{FF2B5EF4-FFF2-40B4-BE49-F238E27FC236}">
                <a16:creationId xmlns:a16="http://schemas.microsoft.com/office/drawing/2014/main" id="{F866E0F7-E067-FE60-BD7A-FCDD8BEC06AD}"/>
              </a:ext>
            </a:extLst>
          </p:cNvPr>
          <p:cNvSpPr>
            <a:spLocks noGrp="1"/>
          </p:cNvSpPr>
          <p:nvPr>
            <p:ph type="body" sz="quarter" idx="20" hasCustomPrompt="1"/>
          </p:nvPr>
        </p:nvSpPr>
        <p:spPr>
          <a:xfrm>
            <a:off x="7658911" y="6026056"/>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Tree>
    <p:extLst>
      <p:ext uri="{BB962C8B-B14F-4D97-AF65-F5344CB8AC3E}">
        <p14:creationId xmlns:p14="http://schemas.microsoft.com/office/powerpoint/2010/main" val="332391344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graphic3_50%">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54E9A6-9352-27BB-D234-59A0F8BF4C2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0370"/>
          <a:stretch/>
        </p:blipFill>
        <p:spPr>
          <a:xfrm flipH="1">
            <a:off x="0" y="0"/>
            <a:ext cx="6092952" cy="6858000"/>
          </a:xfrm>
          <a:prstGeom prst="rect">
            <a:avLst/>
          </a:prstGeom>
          <a:solidFill>
            <a:schemeClr val="accent1"/>
          </a:solidFill>
        </p:spPr>
      </p:pic>
      <p:sp>
        <p:nvSpPr>
          <p:cNvPr id="12" name="Title 1">
            <a:extLst>
              <a:ext uri="{FF2B5EF4-FFF2-40B4-BE49-F238E27FC236}">
                <a16:creationId xmlns:a16="http://schemas.microsoft.com/office/drawing/2014/main" id="{D9BB6E81-DB01-F406-463A-8D75F3C45354}"/>
              </a:ext>
            </a:extLst>
          </p:cNvPr>
          <p:cNvSpPr>
            <a:spLocks noGrp="1"/>
          </p:cNvSpPr>
          <p:nvPr>
            <p:ph type="title" hasCustomPrompt="1"/>
          </p:nvPr>
        </p:nvSpPr>
        <p:spPr>
          <a:xfrm>
            <a:off x="594094" y="2333208"/>
            <a:ext cx="5039425" cy="1200329"/>
          </a:xfrm>
          <a:prstGeom prst="rect">
            <a:avLst/>
          </a:prstGeom>
        </p:spPr>
        <p:txBody>
          <a:bodyPr wrap="square" lIns="0" anchor="b" anchorCtr="0">
            <a:spAutoFit/>
          </a:bodyPr>
          <a:lstStyle>
            <a:lvl1pPr>
              <a:defRPr>
                <a:solidFill>
                  <a:schemeClr val="bg1"/>
                </a:solidFill>
              </a:defRPr>
            </a:lvl1pPr>
          </a:lstStyle>
          <a:p>
            <a:r>
              <a:rPr lang="en-US"/>
              <a:t>Event name or presentation title </a:t>
            </a:r>
          </a:p>
        </p:txBody>
      </p:sp>
      <p:pic>
        <p:nvPicPr>
          <p:cNvPr id="6" name="MS logo white - EMF" descr="Microsoft logo">
            <a:extLst>
              <a:ext uri="{FF2B5EF4-FFF2-40B4-BE49-F238E27FC236}">
                <a16:creationId xmlns:a16="http://schemas.microsoft.com/office/drawing/2014/main" id="{505E2473-5529-AA84-949D-0372525D3BDB}"/>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bwMode="black">
          <a:xfrm>
            <a:off x="594094" y="597142"/>
            <a:ext cx="1366245" cy="292608"/>
          </a:xfrm>
          <a:prstGeom prst="rect">
            <a:avLst/>
          </a:prstGeom>
        </p:spPr>
      </p:pic>
      <p:sp>
        <p:nvSpPr>
          <p:cNvPr id="15" name="Text Placeholder 4">
            <a:extLst>
              <a:ext uri="{FF2B5EF4-FFF2-40B4-BE49-F238E27FC236}">
                <a16:creationId xmlns:a16="http://schemas.microsoft.com/office/drawing/2014/main" id="{E8B58BCA-F7FC-17FF-08DC-CC9E85E76305}"/>
              </a:ext>
            </a:extLst>
          </p:cNvPr>
          <p:cNvSpPr>
            <a:spLocks noGrp="1"/>
          </p:cNvSpPr>
          <p:nvPr>
            <p:ph type="body" sz="quarter" idx="12" hasCustomPrompt="1"/>
          </p:nvPr>
        </p:nvSpPr>
        <p:spPr>
          <a:xfrm>
            <a:off x="594094" y="3962400"/>
            <a:ext cx="5046022" cy="307777"/>
          </a:xfrm>
          <a:prstGeom prst="rect">
            <a:avLst/>
          </a:prstGeo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Subtitle copy</a:t>
            </a:r>
          </a:p>
        </p:txBody>
      </p:sp>
      <p:sp>
        <p:nvSpPr>
          <p:cNvPr id="2" name="Picture Placeholder 5">
            <a:extLst>
              <a:ext uri="{FF2B5EF4-FFF2-40B4-BE49-F238E27FC236}">
                <a16:creationId xmlns:a16="http://schemas.microsoft.com/office/drawing/2014/main" id="{46D1B66C-56FF-3959-980B-A2B640FA15FE}"/>
              </a:ext>
            </a:extLst>
          </p:cNvPr>
          <p:cNvSpPr>
            <a:spLocks noGrp="1"/>
          </p:cNvSpPr>
          <p:nvPr>
            <p:ph type="pic" sz="quarter" idx="20"/>
          </p:nvPr>
        </p:nvSpPr>
        <p:spPr>
          <a:xfrm>
            <a:off x="6092952" y="0"/>
            <a:ext cx="6099048"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92116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itleOnly_Light_50%">
    <p:bg>
      <p:bgPr>
        <a:solidFill>
          <a:srgbClr val="FFFFFF"/>
        </a:solidFill>
        <a:effectLst/>
      </p:bgPr>
    </p:bg>
    <p:spTree>
      <p:nvGrpSpPr>
        <p:cNvPr id="1" name=""/>
        <p:cNvGrpSpPr/>
        <p:nvPr/>
      </p:nvGrpSpPr>
      <p:grpSpPr>
        <a:xfrm>
          <a:off x="0" y="0"/>
          <a:ext cx="0" cy="0"/>
          <a:chOff x="0" y="0"/>
          <a:chExt cx="0" cy="0"/>
        </a:xfrm>
      </p:grpSpPr>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7955280" y="2624328"/>
            <a:ext cx="3501568" cy="444135"/>
          </a:xfrm>
          <a:prstGeom prst="rect">
            <a:avLst/>
          </a:prstGeom>
        </p:spPr>
        <p:txBody>
          <a:bodyPr lIns="0"/>
          <a:lstStyle>
            <a:lvl1pPr marL="0" indent="0">
              <a:buFontTx/>
              <a:buNone/>
              <a:defRPr sz="18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7955280" y="3078177"/>
            <a:ext cx="3501568" cy="636344"/>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a:t>
            </a:r>
            <a:endParaRPr lang="en-US">
              <a:solidFill>
                <a:schemeClr val="bg2">
                  <a:lumMod val="25000"/>
                </a:schemeClr>
              </a:solidFill>
              <a:latin typeface="+mn-lt"/>
            </a:endParaRP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6702551" y="1362456"/>
            <a:ext cx="4909885" cy="612648"/>
          </a:xfrm>
          <a:prstGeom prst="rect">
            <a:avLst/>
          </a:prstGeom>
        </p:spPr>
        <p:txBody>
          <a:bodyPr lIns="0" tIns="0" rIns="0" bIns="0"/>
          <a:lstStyle>
            <a:lvl1pPr marL="0" indent="0">
              <a:buFontTx/>
              <a:buNone/>
              <a:defRPr sz="18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7955280" y="3976784"/>
            <a:ext cx="3510881" cy="444135"/>
          </a:xfrm>
          <a:prstGeom prst="rect">
            <a:avLst/>
          </a:prstGeom>
        </p:spPr>
        <p:txBody>
          <a:bodyPr lIns="0"/>
          <a:lstStyle>
            <a:lvl1pPr marL="0" indent="0">
              <a:buFontTx/>
              <a:buNone/>
              <a:defRPr sz="18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7955280" y="4420919"/>
            <a:ext cx="3510714" cy="63394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a:t>
            </a:r>
            <a:endParaRPr lang="en-US">
              <a:solidFill>
                <a:schemeClr val="bg2">
                  <a:lumMod val="25000"/>
                </a:schemeClr>
              </a:solidFill>
              <a:latin typeface="+mn-lt"/>
            </a:endParaRPr>
          </a:p>
        </p:txBody>
      </p:sp>
      <p:sp>
        <p:nvSpPr>
          <p:cNvPr id="3" name="Text Placeholder 18">
            <a:extLst>
              <a:ext uri="{FF2B5EF4-FFF2-40B4-BE49-F238E27FC236}">
                <a16:creationId xmlns:a16="http://schemas.microsoft.com/office/drawing/2014/main" id="{7C078D09-6EB8-688E-A4B4-B898DC4A363D}"/>
              </a:ext>
            </a:extLst>
          </p:cNvPr>
          <p:cNvSpPr>
            <a:spLocks noGrp="1"/>
          </p:cNvSpPr>
          <p:nvPr>
            <p:ph type="body" sz="quarter" idx="17" hasCustomPrompt="1"/>
          </p:nvPr>
        </p:nvSpPr>
        <p:spPr>
          <a:xfrm>
            <a:off x="7955280" y="5327900"/>
            <a:ext cx="3510881" cy="444135"/>
          </a:xfrm>
          <a:prstGeom prst="rect">
            <a:avLst/>
          </a:prstGeom>
        </p:spPr>
        <p:txBody>
          <a:bodyPr lIns="0"/>
          <a:lstStyle>
            <a:lvl1pPr marL="0" indent="0">
              <a:buFontTx/>
              <a:buNone/>
              <a:defRPr sz="18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Third column messaging</a:t>
            </a:r>
          </a:p>
        </p:txBody>
      </p:sp>
      <p:sp>
        <p:nvSpPr>
          <p:cNvPr id="5" name="Text Placeholder 22">
            <a:extLst>
              <a:ext uri="{FF2B5EF4-FFF2-40B4-BE49-F238E27FC236}">
                <a16:creationId xmlns:a16="http://schemas.microsoft.com/office/drawing/2014/main" id="{B9E4E515-08AB-BCBC-A607-CB2E12128C76}"/>
              </a:ext>
            </a:extLst>
          </p:cNvPr>
          <p:cNvSpPr>
            <a:spLocks noGrp="1"/>
          </p:cNvSpPr>
          <p:nvPr>
            <p:ph type="body" sz="quarter" idx="18" hasCustomPrompt="1"/>
          </p:nvPr>
        </p:nvSpPr>
        <p:spPr>
          <a:xfrm>
            <a:off x="7955280" y="5778435"/>
            <a:ext cx="3510713" cy="63394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a:t>
            </a:r>
            <a:endParaRPr lang="en-US">
              <a:solidFill>
                <a:schemeClr val="bg2">
                  <a:lumMod val="25000"/>
                </a:schemeClr>
              </a:solidFill>
              <a:latin typeface="+mn-lt"/>
            </a:endParaRPr>
          </a:p>
        </p:txBody>
      </p:sp>
      <p:sp>
        <p:nvSpPr>
          <p:cNvPr id="14" name="Picture Placeholder 13">
            <a:extLst>
              <a:ext uri="{FF2B5EF4-FFF2-40B4-BE49-F238E27FC236}">
                <a16:creationId xmlns:a16="http://schemas.microsoft.com/office/drawing/2014/main" id="{6FAC71A8-C365-7AA3-0B0C-4A32B7930606}"/>
              </a:ext>
            </a:extLst>
          </p:cNvPr>
          <p:cNvSpPr>
            <a:spLocks noGrp="1"/>
          </p:cNvSpPr>
          <p:nvPr>
            <p:ph type="pic" sz="quarter" idx="19"/>
          </p:nvPr>
        </p:nvSpPr>
        <p:spPr>
          <a:xfrm>
            <a:off x="585216" y="585216"/>
            <a:ext cx="5513832" cy="5678424"/>
          </a:xfrm>
          <a:prstGeom prst="rect">
            <a:avLst/>
          </a:prstGeom>
        </p:spPr>
        <p:txBody>
          <a:bodyPr/>
          <a:lstStyle>
            <a:lvl1pPr marL="0" indent="0">
              <a:buFontTx/>
              <a:buNone/>
              <a:defRPr/>
            </a:lvl1pPr>
          </a:lstStyle>
          <a:p>
            <a:r>
              <a:rPr lang="en-US"/>
              <a:t>Click icon to add picture</a:t>
            </a:r>
          </a:p>
        </p:txBody>
      </p:sp>
      <p:sp>
        <p:nvSpPr>
          <p:cNvPr id="15" name="Picture Placeholder 13">
            <a:extLst>
              <a:ext uri="{FF2B5EF4-FFF2-40B4-BE49-F238E27FC236}">
                <a16:creationId xmlns:a16="http://schemas.microsoft.com/office/drawing/2014/main" id="{CB08CF90-B083-D5F1-CEDC-CFE37C2E86B2}"/>
              </a:ext>
            </a:extLst>
          </p:cNvPr>
          <p:cNvSpPr>
            <a:spLocks noGrp="1"/>
          </p:cNvSpPr>
          <p:nvPr>
            <p:ph type="pic" sz="quarter" idx="20"/>
          </p:nvPr>
        </p:nvSpPr>
        <p:spPr>
          <a:xfrm>
            <a:off x="6185887" y="2624328"/>
            <a:ext cx="1660273" cy="1344626"/>
          </a:xfrm>
          <a:prstGeom prst="rect">
            <a:avLst/>
          </a:prstGeom>
        </p:spPr>
        <p:txBody>
          <a:bodyPr/>
          <a:lstStyle>
            <a:lvl1pPr marL="0" indent="0">
              <a:buFontTx/>
              <a:buNone/>
              <a:defRPr sz="1200"/>
            </a:lvl1pPr>
          </a:lstStyle>
          <a:p>
            <a:r>
              <a:rPr lang="en-US"/>
              <a:t>Click icon to add picture</a:t>
            </a:r>
          </a:p>
        </p:txBody>
      </p:sp>
      <p:sp>
        <p:nvSpPr>
          <p:cNvPr id="16" name="Picture Placeholder 13">
            <a:extLst>
              <a:ext uri="{FF2B5EF4-FFF2-40B4-BE49-F238E27FC236}">
                <a16:creationId xmlns:a16="http://schemas.microsoft.com/office/drawing/2014/main" id="{5CAF0BA1-23EA-B694-E7C5-6493B7DADF1F}"/>
              </a:ext>
            </a:extLst>
          </p:cNvPr>
          <p:cNvSpPr>
            <a:spLocks noGrp="1"/>
          </p:cNvSpPr>
          <p:nvPr>
            <p:ph type="pic" sz="quarter" idx="21"/>
          </p:nvPr>
        </p:nvSpPr>
        <p:spPr>
          <a:xfrm>
            <a:off x="6185887" y="3976784"/>
            <a:ext cx="1660273" cy="1344626"/>
          </a:xfrm>
          <a:prstGeom prst="rect">
            <a:avLst/>
          </a:prstGeom>
        </p:spPr>
        <p:txBody>
          <a:bodyPr/>
          <a:lstStyle>
            <a:lvl1pPr marL="0" indent="0">
              <a:buFontTx/>
              <a:buNone/>
              <a:defRPr sz="1200"/>
            </a:lvl1pPr>
          </a:lstStyle>
          <a:p>
            <a:r>
              <a:rPr lang="en-US"/>
              <a:t>Click icon to add picture</a:t>
            </a:r>
          </a:p>
        </p:txBody>
      </p:sp>
      <p:sp>
        <p:nvSpPr>
          <p:cNvPr id="17" name="Picture Placeholder 13">
            <a:extLst>
              <a:ext uri="{FF2B5EF4-FFF2-40B4-BE49-F238E27FC236}">
                <a16:creationId xmlns:a16="http://schemas.microsoft.com/office/drawing/2014/main" id="{18D4C6C8-B949-8DEA-94DC-5DDF997C09C8}"/>
              </a:ext>
            </a:extLst>
          </p:cNvPr>
          <p:cNvSpPr>
            <a:spLocks noGrp="1"/>
          </p:cNvSpPr>
          <p:nvPr>
            <p:ph type="pic" sz="quarter" idx="22"/>
          </p:nvPr>
        </p:nvSpPr>
        <p:spPr>
          <a:xfrm>
            <a:off x="6185887" y="5327900"/>
            <a:ext cx="1660273" cy="1344626"/>
          </a:xfrm>
          <a:prstGeom prst="rect">
            <a:avLst/>
          </a:prstGeom>
        </p:spPr>
        <p:txBody>
          <a:bodyPr/>
          <a:lstStyle>
            <a:lvl1pPr marL="0" indent="0">
              <a:buFontTx/>
              <a:buNone/>
              <a:defRPr sz="1200"/>
            </a:lvl1pPr>
          </a:lstStyle>
          <a:p>
            <a:r>
              <a:rPr lang="en-US"/>
              <a:t>Click icon to add picture</a:t>
            </a:r>
          </a:p>
        </p:txBody>
      </p:sp>
      <p:sp>
        <p:nvSpPr>
          <p:cNvPr id="4" name="Title 2">
            <a:extLst>
              <a:ext uri="{FF2B5EF4-FFF2-40B4-BE49-F238E27FC236}">
                <a16:creationId xmlns:a16="http://schemas.microsoft.com/office/drawing/2014/main" id="{064D1A15-7A93-01C0-60F1-325E0E33EBEC}"/>
              </a:ext>
            </a:extLst>
          </p:cNvPr>
          <p:cNvSpPr>
            <a:spLocks noGrp="1"/>
          </p:cNvSpPr>
          <p:nvPr>
            <p:ph type="title" idx="4294967295" hasCustomPrompt="1"/>
          </p:nvPr>
        </p:nvSpPr>
        <p:spPr>
          <a:xfrm>
            <a:off x="6684265" y="441457"/>
            <a:ext cx="4909885" cy="646331"/>
          </a:xfrm>
          <a:prstGeom prst="rect">
            <a:avLst/>
          </a:prstGeom>
        </p:spPr>
        <p:txBody>
          <a:bodyPr lIns="0" tIns="0" rIns="0" bIns="0"/>
          <a:lstStyle/>
          <a:p>
            <a:r>
              <a:rPr lang="en-US"/>
              <a:t>Slide title</a:t>
            </a:r>
          </a:p>
        </p:txBody>
      </p:sp>
    </p:spTree>
    <p:extLst>
      <p:ext uri="{BB962C8B-B14F-4D97-AF65-F5344CB8AC3E}">
        <p14:creationId xmlns:p14="http://schemas.microsoft.com/office/powerpoint/2010/main" val="340371076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Only_DarkGraphic_1">
    <p:bg>
      <p:bgPr>
        <a:solidFill>
          <a:schemeClr val="bg1"/>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04CBFDD5-03C1-6772-9624-692CA3087BD6}"/>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3" name="Table Placeholder 2">
            <a:extLst>
              <a:ext uri="{FF2B5EF4-FFF2-40B4-BE49-F238E27FC236}">
                <a16:creationId xmlns:a16="http://schemas.microsoft.com/office/drawing/2014/main" id="{E2504DD4-5AF2-0966-60A6-651265AE835A}"/>
              </a:ext>
            </a:extLst>
          </p:cNvPr>
          <p:cNvSpPr>
            <a:spLocks noGrp="1"/>
          </p:cNvSpPr>
          <p:nvPr>
            <p:ph type="tbl" sz="quarter" idx="15"/>
          </p:nvPr>
        </p:nvSpPr>
        <p:spPr>
          <a:xfrm>
            <a:off x="586740" y="2164080"/>
            <a:ext cx="11018520" cy="3930650"/>
          </a:xfrm>
          <a:prstGeom prst="rect">
            <a:avLst/>
          </a:prstGeom>
        </p:spPr>
        <p:txBody>
          <a:bodyPr/>
          <a:lstStyle>
            <a:lvl1pPr marL="0" indent="0">
              <a:buFontTx/>
              <a:buNone/>
              <a:defRPr sz="1800"/>
            </a:lvl1pPr>
          </a:lstStyle>
          <a:p>
            <a:r>
              <a:rPr lang="en-US"/>
              <a:t>Click icon to add table</a:t>
            </a:r>
          </a:p>
        </p:txBody>
      </p:sp>
      <p:sp>
        <p:nvSpPr>
          <p:cNvPr id="2" name="Title 1">
            <a:extLst>
              <a:ext uri="{FF2B5EF4-FFF2-40B4-BE49-F238E27FC236}">
                <a16:creationId xmlns:a16="http://schemas.microsoft.com/office/drawing/2014/main" id="{FD5C55F1-02E7-95A2-FCE2-230C5BD5E34D}"/>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136678511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tContent_DarkGraphic_50%">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ext Placeholder 2">
            <a:extLst>
              <a:ext uri="{FF2B5EF4-FFF2-40B4-BE49-F238E27FC236}">
                <a16:creationId xmlns:a16="http://schemas.microsoft.com/office/drawing/2014/main" id="{2612FA6D-64DB-C249-FED8-2641CAD98477}"/>
              </a:ext>
            </a:extLst>
          </p:cNvPr>
          <p:cNvSpPr>
            <a:spLocks noGrp="1"/>
          </p:cNvSpPr>
          <p:nvPr>
            <p:ph type="body" sz="quarter" idx="12" hasCustomPrompt="1"/>
          </p:nvPr>
        </p:nvSpPr>
        <p:spPr>
          <a:xfrm>
            <a:off x="6695874" y="1459231"/>
            <a:ext cx="4913511" cy="395695"/>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3-5 key messages</a:t>
            </a:r>
          </a:p>
        </p:txBody>
      </p:sp>
      <p:sp>
        <p:nvSpPr>
          <p:cNvPr id="4" name="Text Placeholder 2">
            <a:extLst>
              <a:ext uri="{FF2B5EF4-FFF2-40B4-BE49-F238E27FC236}">
                <a16:creationId xmlns:a16="http://schemas.microsoft.com/office/drawing/2014/main" id="{49203B29-1D3A-40AC-CBB0-17F7D9215213}"/>
              </a:ext>
            </a:extLst>
          </p:cNvPr>
          <p:cNvSpPr>
            <a:spLocks noGrp="1"/>
          </p:cNvSpPr>
          <p:nvPr>
            <p:ph type="body" sz="quarter" idx="13" hasCustomPrompt="1"/>
          </p:nvPr>
        </p:nvSpPr>
        <p:spPr>
          <a:xfrm>
            <a:off x="6695875" y="1903366"/>
            <a:ext cx="4913513" cy="2389233"/>
          </a:xfrm>
          <a:prstGeom prst="rect">
            <a:avLst/>
          </a:prstGeom>
        </p:spPr>
        <p:txBody>
          <a:bodyPr lIns="0" anchor="t">
            <a:noAutofit/>
          </a:bodyPr>
          <a:lstStyle>
            <a:lvl1pPr marL="0" indent="0">
              <a:spcAft>
                <a:spcPts val="600"/>
              </a:spcAft>
              <a:buFont typeface="Wingdings" panose="05000000000000000000" pitchFamily="2" charset="2"/>
              <a:buNone/>
              <a:defRPr sz="1600">
                <a:solidFill>
                  <a:srgbClr val="091F2C"/>
                </a:solidFill>
                <a:latin typeface="+mn-lt"/>
              </a:defRPr>
            </a:lvl1pPr>
          </a:lstStyle>
          <a:p>
            <a:pPr lvl="0"/>
            <a:r>
              <a:rPr lang="en-US"/>
              <a:t>Body copy for message</a:t>
            </a:r>
          </a:p>
        </p:txBody>
      </p:sp>
      <p:pic>
        <p:nvPicPr>
          <p:cNvPr id="7" name="Picture 6">
            <a:extLst>
              <a:ext uri="{FF2B5EF4-FFF2-40B4-BE49-F238E27FC236}">
                <a16:creationId xmlns:a16="http://schemas.microsoft.com/office/drawing/2014/main" id="{AAD0FD54-1740-8C17-E6B7-B46372169AC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585441" y="-585441"/>
            <a:ext cx="4470400" cy="5641282"/>
          </a:xfrm>
          <a:prstGeom prst="rect">
            <a:avLst/>
          </a:prstGeom>
        </p:spPr>
      </p:pic>
      <p:sp>
        <p:nvSpPr>
          <p:cNvPr id="6" name="Title 2">
            <a:extLst>
              <a:ext uri="{FF2B5EF4-FFF2-40B4-BE49-F238E27FC236}">
                <a16:creationId xmlns:a16="http://schemas.microsoft.com/office/drawing/2014/main" id="{81A3734F-7066-3CE1-C6D0-DAAB317D8A51}"/>
              </a:ext>
            </a:extLst>
          </p:cNvPr>
          <p:cNvSpPr>
            <a:spLocks noGrp="1"/>
          </p:cNvSpPr>
          <p:nvPr>
            <p:ph type="title" idx="4294967295" hasCustomPrompt="1"/>
          </p:nvPr>
        </p:nvSpPr>
        <p:spPr>
          <a:xfrm>
            <a:off x="6689057" y="441457"/>
            <a:ext cx="4909885" cy="646331"/>
          </a:xfrm>
          <a:prstGeom prst="rect">
            <a:avLst/>
          </a:prstGeom>
        </p:spPr>
        <p:txBody>
          <a:bodyPr lIns="0" tIns="0" rIns="0" bIns="0"/>
          <a:lstStyle/>
          <a:p>
            <a:r>
              <a:rPr lang="en-US"/>
              <a:t>Slide title</a:t>
            </a:r>
          </a:p>
        </p:txBody>
      </p:sp>
    </p:spTree>
    <p:extLst>
      <p:ext uri="{BB962C8B-B14F-4D97-AF65-F5344CB8AC3E}">
        <p14:creationId xmlns:p14="http://schemas.microsoft.com/office/powerpoint/2010/main" val="327267626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12" userDrawn="1">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Only_DarkGraphic_2">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1E86EF-B2D8-ABA6-7EE2-F48CC0F55CD6}"/>
              </a:ext>
            </a:extLst>
          </p:cNvPr>
          <p:cNvSpPr>
            <a:spLocks noGrp="1"/>
          </p:cNvSpPr>
          <p:nvPr>
            <p:ph type="title" hasCustomPrompt="1"/>
          </p:nvPr>
        </p:nvSpPr>
        <p:spPr>
          <a:xfrm>
            <a:off x="592386" y="425945"/>
            <a:ext cx="11007477" cy="584775"/>
          </a:xfrm>
          <a:prstGeom prst="rect">
            <a:avLst/>
          </a:prstGeom>
        </p:spPr>
        <p:txBody>
          <a:bodyPr wrap="square" lIns="0" anchor="t">
            <a:spAutoFit/>
          </a:bodyPr>
          <a:lstStyle>
            <a:lvl1pPr>
              <a:defRPr sz="3200">
                <a:solidFill>
                  <a:srgbClr val="091F2C"/>
                </a:solidFill>
              </a:defRPr>
            </a:lvl1pPr>
          </a:lstStyle>
          <a:p>
            <a:r>
              <a:rPr lang="en-US"/>
              <a:t>Slide title</a:t>
            </a:r>
          </a:p>
        </p:txBody>
      </p:sp>
      <p:sp>
        <p:nvSpPr>
          <p:cNvPr id="9" name="Text Placeholder 8">
            <a:extLst>
              <a:ext uri="{FF2B5EF4-FFF2-40B4-BE49-F238E27FC236}">
                <a16:creationId xmlns:a16="http://schemas.microsoft.com/office/drawing/2014/main" id="{AE97A67C-3358-F51B-CF39-A2E28953981D}"/>
              </a:ext>
            </a:extLst>
          </p:cNvPr>
          <p:cNvSpPr>
            <a:spLocks noGrp="1"/>
          </p:cNvSpPr>
          <p:nvPr>
            <p:ph type="body" sz="quarter" idx="10" hasCustomPrompt="1"/>
          </p:nvPr>
        </p:nvSpPr>
        <p:spPr>
          <a:xfrm>
            <a:off x="592386" y="1187450"/>
            <a:ext cx="11007477" cy="246221"/>
          </a:xfrm>
          <a:prstGeom prst="rect">
            <a:avLst/>
          </a:prstGeom>
        </p:spPr>
        <p:txBody>
          <a:bodyPr wrap="square" lIns="0" tIns="0" rIns="0" bIns="0">
            <a:spAutoFit/>
          </a:bodyPr>
          <a:lstStyle>
            <a:lvl1pPr marL="0" indent="0">
              <a:buNone/>
              <a:defRPr sz="1600">
                <a:solidFill>
                  <a:srgbClr val="FF5C39"/>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Insert subtitle here</a:t>
            </a:r>
          </a:p>
        </p:txBody>
      </p:sp>
    </p:spTree>
    <p:extLst>
      <p:ext uri="{BB962C8B-B14F-4D97-AF65-F5344CB8AC3E}">
        <p14:creationId xmlns:p14="http://schemas.microsoft.com/office/powerpoint/2010/main" val="38150911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30" orient="horz" pos="26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Only_DarkGraphic_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A1BAF-D4EE-96C2-D773-74663FD019C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0" y="1216718"/>
            <a:ext cx="4470400" cy="5641282"/>
          </a:xfrm>
          <a:prstGeom prst="rect">
            <a:avLst/>
          </a:prstGeom>
        </p:spPr>
      </p:pic>
      <p:sp>
        <p:nvSpPr>
          <p:cNvPr id="4" name="Title 1">
            <a:extLst>
              <a:ext uri="{FF2B5EF4-FFF2-40B4-BE49-F238E27FC236}">
                <a16:creationId xmlns:a16="http://schemas.microsoft.com/office/drawing/2014/main" id="{411E86EF-B2D8-ABA6-7EE2-F48CC0F55CD6}"/>
              </a:ext>
            </a:extLst>
          </p:cNvPr>
          <p:cNvSpPr>
            <a:spLocks noGrp="1"/>
          </p:cNvSpPr>
          <p:nvPr>
            <p:ph type="title" hasCustomPrompt="1"/>
          </p:nvPr>
        </p:nvSpPr>
        <p:spPr>
          <a:xfrm>
            <a:off x="601911" y="454520"/>
            <a:ext cx="7322889" cy="584775"/>
          </a:xfrm>
          <a:prstGeom prst="rect">
            <a:avLst/>
          </a:prstGeom>
        </p:spPr>
        <p:txBody>
          <a:bodyPr wrap="square" lIns="0" anchor="t">
            <a:spAutoFit/>
          </a:bodyPr>
          <a:lstStyle>
            <a:lvl1pPr>
              <a:defRPr lang="en-US" sz="3200">
                <a:solidFill>
                  <a:srgbClr val="091F2C"/>
                </a:solidFill>
              </a:defRPr>
            </a:lvl1pPr>
          </a:lstStyle>
          <a:p>
            <a:pPr lvl="0"/>
            <a:r>
              <a:rPr lang="en-US"/>
              <a:t>Slide title</a:t>
            </a:r>
          </a:p>
        </p:txBody>
      </p:sp>
    </p:spTree>
    <p:extLst>
      <p:ext uri="{BB962C8B-B14F-4D97-AF65-F5344CB8AC3E}">
        <p14:creationId xmlns:p14="http://schemas.microsoft.com/office/powerpoint/2010/main" val="194408844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imitedContent_LightGraphic_50%">
    <p:bg>
      <p:bgPr>
        <a:solidFill>
          <a:srgbClr val="091F2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itle 1">
            <a:extLst>
              <a:ext uri="{FF2B5EF4-FFF2-40B4-BE49-F238E27FC236}">
                <a16:creationId xmlns:a16="http://schemas.microsoft.com/office/drawing/2014/main" id="{7D8E0D9F-CED2-DB61-C963-BF098CC2D532}"/>
              </a:ext>
            </a:extLst>
          </p:cNvPr>
          <p:cNvSpPr>
            <a:spLocks noGrp="1"/>
          </p:cNvSpPr>
          <p:nvPr>
            <p:ph type="title" hasCustomPrompt="1"/>
          </p:nvPr>
        </p:nvSpPr>
        <p:spPr>
          <a:xfrm>
            <a:off x="6699502" y="441457"/>
            <a:ext cx="4909885" cy="646331"/>
          </a:xfrm>
          <a:prstGeom prst="rect">
            <a:avLst/>
          </a:prstGeom>
        </p:spPr>
        <p:txBody>
          <a:bodyPr wrap="square" lIns="0" anchor="t" anchorCtr="0">
            <a:spAutoFit/>
          </a:bodyPr>
          <a:lstStyle>
            <a:lvl1pPr>
              <a:defRPr>
                <a:solidFill>
                  <a:srgbClr val="091F2C"/>
                </a:solidFill>
              </a:defRPr>
            </a:lvl1pPr>
          </a:lstStyle>
          <a:p>
            <a:r>
              <a:rPr lang="en-US"/>
              <a:t>Slide title</a:t>
            </a:r>
          </a:p>
        </p:txBody>
      </p:sp>
      <p:sp>
        <p:nvSpPr>
          <p:cNvPr id="7" name="Text Placeholder 2">
            <a:extLst>
              <a:ext uri="{FF2B5EF4-FFF2-40B4-BE49-F238E27FC236}">
                <a16:creationId xmlns:a16="http://schemas.microsoft.com/office/drawing/2014/main" id="{A2B423CB-262B-594B-BA3F-C0D6E5BBBBB7}"/>
              </a:ext>
            </a:extLst>
          </p:cNvPr>
          <p:cNvSpPr>
            <a:spLocks noGrp="1"/>
          </p:cNvSpPr>
          <p:nvPr>
            <p:ph type="body" sz="quarter" idx="12" hasCustomPrompt="1"/>
          </p:nvPr>
        </p:nvSpPr>
        <p:spPr>
          <a:xfrm>
            <a:off x="6699504" y="1459231"/>
            <a:ext cx="4909882" cy="552450"/>
          </a:xfrm>
          <a:prstGeom prst="rect">
            <a:avLst/>
          </a:prstGeom>
        </p:spPr>
        <p:txBody>
          <a:bodyPr lIns="0" anchor="t">
            <a:noAutofit/>
          </a:bodyPr>
          <a:lstStyle>
            <a:lvl1pPr marL="0" indent="0">
              <a:spcAft>
                <a:spcPts val="600"/>
              </a:spcAft>
              <a:buFont typeface="Wingdings" panose="05000000000000000000" pitchFamily="2" charset="2"/>
              <a:buNone/>
              <a:defRPr sz="2800">
                <a:solidFill>
                  <a:srgbClr val="8561C5"/>
                </a:solidFill>
                <a:latin typeface="+mj-lt"/>
              </a:defRPr>
            </a:lvl1pPr>
          </a:lstStyle>
          <a:p>
            <a:pPr lvl="0"/>
            <a:r>
              <a:rPr lang="en-US"/>
              <a:t>1-3 key messages</a:t>
            </a:r>
          </a:p>
        </p:txBody>
      </p:sp>
      <p:sp>
        <p:nvSpPr>
          <p:cNvPr id="8" name="Text Placeholder 2">
            <a:extLst>
              <a:ext uri="{FF2B5EF4-FFF2-40B4-BE49-F238E27FC236}">
                <a16:creationId xmlns:a16="http://schemas.microsoft.com/office/drawing/2014/main" id="{030B09CD-159D-6E0B-A1AF-D91D1D018118}"/>
              </a:ext>
            </a:extLst>
          </p:cNvPr>
          <p:cNvSpPr>
            <a:spLocks noGrp="1"/>
          </p:cNvSpPr>
          <p:nvPr>
            <p:ph type="body" sz="quarter" idx="13" hasCustomPrompt="1"/>
          </p:nvPr>
        </p:nvSpPr>
        <p:spPr>
          <a:xfrm>
            <a:off x="6699504" y="2033997"/>
            <a:ext cx="4909884" cy="2271666"/>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latin typeface="+mn-lt"/>
              </a:defRPr>
            </a:lvl1pPr>
          </a:lstStyle>
          <a:p>
            <a:pPr lvl="0"/>
            <a:r>
              <a:rPr lang="en-US"/>
              <a:t>Body copy for message</a:t>
            </a:r>
          </a:p>
        </p:txBody>
      </p:sp>
      <p:sp>
        <p:nvSpPr>
          <p:cNvPr id="10" name="Picture Placeholder 5">
            <a:extLst>
              <a:ext uri="{FF2B5EF4-FFF2-40B4-BE49-F238E27FC236}">
                <a16:creationId xmlns:a16="http://schemas.microsoft.com/office/drawing/2014/main" id="{5D16FC1C-CBD4-F16D-21FD-5135FD2CBA26}"/>
              </a:ext>
            </a:extLst>
          </p:cNvPr>
          <p:cNvSpPr>
            <a:spLocks noGrp="1"/>
          </p:cNvSpPr>
          <p:nvPr>
            <p:ph type="pic" sz="quarter" idx="20"/>
          </p:nvPr>
        </p:nvSpPr>
        <p:spPr>
          <a:xfrm>
            <a:off x="0" y="0"/>
            <a:ext cx="6096000" cy="6858000"/>
          </a:xfrm>
          <a:prstGeom prst="rect">
            <a:avLst/>
          </a:prstGeom>
        </p:spPr>
        <p:txBody>
          <a:bodyPr anchor="ctr"/>
          <a:lstStyle>
            <a:lvl1pPr marL="0" indent="0" algn="ctr">
              <a:buNone/>
              <a:defRPr>
                <a:solidFill>
                  <a:srgbClr val="F4F3F5"/>
                </a:solidFill>
              </a:defRPr>
            </a:lvl1pPr>
          </a:lstStyle>
          <a:p>
            <a:r>
              <a:rPr lang="en-US"/>
              <a:t>Click icon to add picture</a:t>
            </a:r>
          </a:p>
        </p:txBody>
      </p:sp>
    </p:spTree>
    <p:extLst>
      <p:ext uri="{BB962C8B-B14F-4D97-AF65-F5344CB8AC3E}">
        <p14:creationId xmlns:p14="http://schemas.microsoft.com/office/powerpoint/2010/main" val="97604872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_Study_2_Light">
    <p:bg>
      <p:bgPr>
        <a:solidFill>
          <a:srgbClr val="FFFFFF"/>
        </a:solidFill>
        <a:effectLst/>
      </p:bgPr>
    </p:bg>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C663C77F-C8C5-5065-FE95-2344FD1A8B98}"/>
              </a:ext>
            </a:extLst>
          </p:cNvPr>
          <p:cNvSpPr>
            <a:spLocks noGrp="1"/>
          </p:cNvSpPr>
          <p:nvPr>
            <p:ph type="body" sz="quarter" idx="18" hasCustomPrompt="1"/>
          </p:nvPr>
        </p:nvSpPr>
        <p:spPr>
          <a:xfrm>
            <a:off x="584201" y="2613658"/>
            <a:ext cx="3771900" cy="281942"/>
          </a:xfrm>
          <a:prstGeom prst="rect">
            <a:avLst/>
          </a:prstGeom>
        </p:spPr>
        <p:txBody>
          <a:bodyPr lIns="0"/>
          <a:lstStyle>
            <a:lvl1pPr marL="0" indent="0" algn="l">
              <a:spcBef>
                <a:spcPts val="0"/>
              </a:spcBef>
              <a:buNone/>
              <a:defRPr sz="1600">
                <a:solidFill>
                  <a:srgbClr val="091F2C"/>
                </a:solidFill>
                <a:latin typeface="+mn-lt"/>
              </a:defRPr>
            </a:lvl1pPr>
          </a:lstStyle>
          <a:p>
            <a:pPr lvl="0"/>
            <a:r>
              <a:rPr lang="en-US"/>
              <a:t>Case study details</a:t>
            </a:r>
          </a:p>
        </p:txBody>
      </p:sp>
      <p:grpSp>
        <p:nvGrpSpPr>
          <p:cNvPr id="3" name="Group 2">
            <a:extLst>
              <a:ext uri="{FF2B5EF4-FFF2-40B4-BE49-F238E27FC236}">
                <a16:creationId xmlns:a16="http://schemas.microsoft.com/office/drawing/2014/main" id="{8686BB6C-BA96-A60D-FD53-3604625EEFB2}"/>
              </a:ext>
              <a:ext uri="{C183D7F6-B498-43B3-948B-1728B52AA6E4}">
                <adec:decorative xmlns:adec="http://schemas.microsoft.com/office/drawing/2017/decorative" val="1"/>
              </a:ext>
            </a:extLst>
          </p:cNvPr>
          <p:cNvGrpSpPr/>
          <p:nvPr userDrawn="1"/>
        </p:nvGrpSpPr>
        <p:grpSpPr>
          <a:xfrm>
            <a:off x="5284868" y="582613"/>
            <a:ext cx="6324855" cy="5680075"/>
            <a:chOff x="5284868" y="582613"/>
            <a:chExt cx="6324855" cy="5680075"/>
          </a:xfrm>
        </p:grpSpPr>
        <p:sp>
          <p:nvSpPr>
            <p:cNvPr id="4" name="Rounded Rectangle 62">
              <a:extLst>
                <a:ext uri="{FF2B5EF4-FFF2-40B4-BE49-F238E27FC236}">
                  <a16:creationId xmlns:a16="http://schemas.microsoft.com/office/drawing/2014/main" id="{7E0B3602-3B15-9175-1E9E-90B52C312A86}"/>
                </a:ext>
              </a:extLst>
            </p:cNvPr>
            <p:cNvSpPr/>
            <p:nvPr userDrawn="1"/>
          </p:nvSpPr>
          <p:spPr bwMode="auto">
            <a:xfrm>
              <a:off x="5284868" y="585789"/>
              <a:ext cx="1885951" cy="1208145"/>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 name="Rounded Rectangle 62">
              <a:extLst>
                <a:ext uri="{FF2B5EF4-FFF2-40B4-BE49-F238E27FC236}">
                  <a16:creationId xmlns:a16="http://schemas.microsoft.com/office/drawing/2014/main" id="{35319BB9-65FF-72F5-8485-CE54094675F5}"/>
                </a:ext>
              </a:extLst>
            </p:cNvPr>
            <p:cNvSpPr/>
            <p:nvPr userDrawn="1"/>
          </p:nvSpPr>
          <p:spPr bwMode="auto">
            <a:xfrm>
              <a:off x="5297931" y="2072374"/>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Rounded Rectangle 62">
              <a:extLst>
                <a:ext uri="{FF2B5EF4-FFF2-40B4-BE49-F238E27FC236}">
                  <a16:creationId xmlns:a16="http://schemas.microsoft.com/office/drawing/2014/main" id="{86A49D88-4307-430F-69AA-A93751C3B603}"/>
                </a:ext>
              </a:extLst>
            </p:cNvPr>
            <p:cNvSpPr/>
            <p:nvPr userDrawn="1"/>
          </p:nvSpPr>
          <p:spPr bwMode="auto">
            <a:xfrm>
              <a:off x="5297931" y="3562047"/>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 name="Rounded Rectangle 62">
              <a:extLst>
                <a:ext uri="{FF2B5EF4-FFF2-40B4-BE49-F238E27FC236}">
                  <a16:creationId xmlns:a16="http://schemas.microsoft.com/office/drawing/2014/main" id="{E02BCD7E-AFAE-4E8B-B7EE-5CCE801534B5}"/>
                </a:ext>
              </a:extLst>
            </p:cNvPr>
            <p:cNvSpPr/>
            <p:nvPr userDrawn="1"/>
          </p:nvSpPr>
          <p:spPr bwMode="auto">
            <a:xfrm>
              <a:off x="5297931"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Rounded Rectangle 62">
              <a:extLst>
                <a:ext uri="{FF2B5EF4-FFF2-40B4-BE49-F238E27FC236}">
                  <a16:creationId xmlns:a16="http://schemas.microsoft.com/office/drawing/2014/main" id="{0B0BE3F0-8737-7F32-DD86-30B777F7788C}"/>
                </a:ext>
              </a:extLst>
            </p:cNvPr>
            <p:cNvSpPr/>
            <p:nvPr userDrawn="1"/>
          </p:nvSpPr>
          <p:spPr bwMode="auto">
            <a:xfrm>
              <a:off x="9723772" y="582613"/>
              <a:ext cx="1885951"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 name="Rounded Rectangle 62">
              <a:extLst>
                <a:ext uri="{FF2B5EF4-FFF2-40B4-BE49-F238E27FC236}">
                  <a16:creationId xmlns:a16="http://schemas.microsoft.com/office/drawing/2014/main" id="{0F26D7D6-D4C1-26CE-A3F0-7CA6799A9B4C}"/>
                </a:ext>
              </a:extLst>
            </p:cNvPr>
            <p:cNvSpPr/>
            <p:nvPr userDrawn="1"/>
          </p:nvSpPr>
          <p:spPr bwMode="auto">
            <a:xfrm>
              <a:off x="9723772" y="2072374"/>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Rounded Rectangle 62">
              <a:extLst>
                <a:ext uri="{FF2B5EF4-FFF2-40B4-BE49-F238E27FC236}">
                  <a16:creationId xmlns:a16="http://schemas.microsoft.com/office/drawing/2014/main" id="{4192D9C0-E002-4972-CE23-A1EA1426D722}"/>
                </a:ext>
              </a:extLst>
            </p:cNvPr>
            <p:cNvSpPr/>
            <p:nvPr userDrawn="1"/>
          </p:nvSpPr>
          <p:spPr bwMode="auto">
            <a:xfrm>
              <a:off x="9723772" y="3561871"/>
              <a:ext cx="1883664" cy="121114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 name="Rounded Rectangle 62">
              <a:extLst>
                <a:ext uri="{FF2B5EF4-FFF2-40B4-BE49-F238E27FC236}">
                  <a16:creationId xmlns:a16="http://schemas.microsoft.com/office/drawing/2014/main" id="{73AAE42B-99A7-74C0-D5A5-E1BC3C42A249}"/>
                </a:ext>
              </a:extLst>
            </p:cNvPr>
            <p:cNvSpPr/>
            <p:nvPr userDrawn="1"/>
          </p:nvSpPr>
          <p:spPr bwMode="auto">
            <a:xfrm>
              <a:off x="9723772"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2" name="Rounded Rectangle 62">
              <a:extLst>
                <a:ext uri="{FF2B5EF4-FFF2-40B4-BE49-F238E27FC236}">
                  <a16:creationId xmlns:a16="http://schemas.microsoft.com/office/drawing/2014/main" id="{3E93BE26-F386-8B48-C6AD-96136DE246EC}"/>
                </a:ext>
              </a:extLst>
            </p:cNvPr>
            <p:cNvSpPr/>
            <p:nvPr userDrawn="1"/>
          </p:nvSpPr>
          <p:spPr bwMode="auto">
            <a:xfrm>
              <a:off x="7497970" y="582613"/>
              <a:ext cx="1885951"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3" name="Rounded Rectangle 62">
              <a:extLst>
                <a:ext uri="{FF2B5EF4-FFF2-40B4-BE49-F238E27FC236}">
                  <a16:creationId xmlns:a16="http://schemas.microsoft.com/office/drawing/2014/main" id="{1CA9A01E-D191-9808-984E-1D76282366C0}"/>
                </a:ext>
              </a:extLst>
            </p:cNvPr>
            <p:cNvSpPr/>
            <p:nvPr userDrawn="1"/>
          </p:nvSpPr>
          <p:spPr bwMode="auto">
            <a:xfrm>
              <a:off x="7497970" y="2072115"/>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Rounded Rectangle 62">
              <a:extLst>
                <a:ext uri="{FF2B5EF4-FFF2-40B4-BE49-F238E27FC236}">
                  <a16:creationId xmlns:a16="http://schemas.microsoft.com/office/drawing/2014/main" id="{CD0CD9EF-942F-B276-82FF-E8B9285A9F1A}"/>
                </a:ext>
              </a:extLst>
            </p:cNvPr>
            <p:cNvSpPr/>
            <p:nvPr userDrawn="1"/>
          </p:nvSpPr>
          <p:spPr bwMode="auto">
            <a:xfrm>
              <a:off x="7497970" y="3561959"/>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 name="Rounded Rectangle 62">
              <a:extLst>
                <a:ext uri="{FF2B5EF4-FFF2-40B4-BE49-F238E27FC236}">
                  <a16:creationId xmlns:a16="http://schemas.microsoft.com/office/drawing/2014/main" id="{23567655-039D-2714-779B-3CD68428A5CE}"/>
                </a:ext>
              </a:extLst>
            </p:cNvPr>
            <p:cNvSpPr/>
            <p:nvPr userDrawn="1"/>
          </p:nvSpPr>
          <p:spPr bwMode="auto">
            <a:xfrm>
              <a:off x="7497970"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sp>
        <p:nvSpPr>
          <p:cNvPr id="16" name="Picture Placeholder 45">
            <a:extLst>
              <a:ext uri="{FF2B5EF4-FFF2-40B4-BE49-F238E27FC236}">
                <a16:creationId xmlns:a16="http://schemas.microsoft.com/office/drawing/2014/main" id="{70404C42-2AE1-95B5-1B92-1F4EEA3B5651}"/>
              </a:ext>
            </a:extLst>
          </p:cNvPr>
          <p:cNvSpPr>
            <a:spLocks noGrp="1"/>
          </p:cNvSpPr>
          <p:nvPr>
            <p:ph type="pic" sz="quarter" idx="12"/>
          </p:nvPr>
        </p:nvSpPr>
        <p:spPr>
          <a:xfrm>
            <a:off x="5529896" y="785888"/>
            <a:ext cx="1395895" cy="804506"/>
          </a:xfrm>
          <a:prstGeom prst="rect">
            <a:avLst/>
          </a:prstGeom>
        </p:spPr>
        <p:txBody>
          <a:bodyPr/>
          <a:lstStyle>
            <a:lvl1pPr marL="0" indent="0">
              <a:buNone/>
              <a:defRPr sz="1600"/>
            </a:lvl1pPr>
          </a:lstStyle>
          <a:p>
            <a:r>
              <a:rPr lang="en-US"/>
              <a:t>Click icon to add picture</a:t>
            </a:r>
          </a:p>
        </p:txBody>
      </p:sp>
      <p:sp>
        <p:nvSpPr>
          <p:cNvPr id="17" name="Picture Placeholder 45">
            <a:extLst>
              <a:ext uri="{FF2B5EF4-FFF2-40B4-BE49-F238E27FC236}">
                <a16:creationId xmlns:a16="http://schemas.microsoft.com/office/drawing/2014/main" id="{A293F288-9224-8898-4580-8F187225B375}"/>
              </a:ext>
            </a:extLst>
          </p:cNvPr>
          <p:cNvSpPr>
            <a:spLocks noGrp="1"/>
          </p:cNvSpPr>
          <p:nvPr>
            <p:ph type="pic" sz="quarter" idx="29"/>
          </p:nvPr>
        </p:nvSpPr>
        <p:spPr>
          <a:xfrm>
            <a:off x="7742998" y="785888"/>
            <a:ext cx="1395895" cy="804506"/>
          </a:xfrm>
          <a:prstGeom prst="rect">
            <a:avLst/>
          </a:prstGeom>
        </p:spPr>
        <p:txBody>
          <a:bodyPr/>
          <a:lstStyle>
            <a:lvl1pPr marL="0" indent="0">
              <a:buNone/>
              <a:defRPr sz="1600"/>
            </a:lvl1pPr>
          </a:lstStyle>
          <a:p>
            <a:r>
              <a:rPr lang="en-US"/>
              <a:t>Click icon to add picture</a:t>
            </a:r>
          </a:p>
        </p:txBody>
      </p:sp>
      <p:sp>
        <p:nvSpPr>
          <p:cNvPr id="18" name="Picture Placeholder 45">
            <a:extLst>
              <a:ext uri="{FF2B5EF4-FFF2-40B4-BE49-F238E27FC236}">
                <a16:creationId xmlns:a16="http://schemas.microsoft.com/office/drawing/2014/main" id="{867F347E-D264-13E3-510B-E6F9FD31260E}"/>
              </a:ext>
            </a:extLst>
          </p:cNvPr>
          <p:cNvSpPr>
            <a:spLocks noGrp="1"/>
          </p:cNvSpPr>
          <p:nvPr>
            <p:ph type="pic" sz="quarter" idx="25"/>
          </p:nvPr>
        </p:nvSpPr>
        <p:spPr>
          <a:xfrm>
            <a:off x="9968020" y="785888"/>
            <a:ext cx="1395895" cy="804506"/>
          </a:xfrm>
          <a:prstGeom prst="rect">
            <a:avLst/>
          </a:prstGeom>
        </p:spPr>
        <p:txBody>
          <a:bodyPr/>
          <a:lstStyle>
            <a:lvl1pPr marL="0" indent="0">
              <a:buNone/>
              <a:defRPr sz="1600"/>
            </a:lvl1pPr>
          </a:lstStyle>
          <a:p>
            <a:r>
              <a:rPr lang="en-US"/>
              <a:t>Click icon to add picture</a:t>
            </a:r>
          </a:p>
        </p:txBody>
      </p:sp>
      <p:sp>
        <p:nvSpPr>
          <p:cNvPr id="20" name="Picture Placeholder 45">
            <a:extLst>
              <a:ext uri="{FF2B5EF4-FFF2-40B4-BE49-F238E27FC236}">
                <a16:creationId xmlns:a16="http://schemas.microsoft.com/office/drawing/2014/main" id="{6A7D51D5-1546-6A88-C53B-870DA40E81CE}"/>
              </a:ext>
            </a:extLst>
          </p:cNvPr>
          <p:cNvSpPr>
            <a:spLocks noGrp="1"/>
          </p:cNvSpPr>
          <p:nvPr>
            <p:ph type="pic" sz="quarter" idx="16"/>
          </p:nvPr>
        </p:nvSpPr>
        <p:spPr>
          <a:xfrm>
            <a:off x="5541816" y="2275566"/>
            <a:ext cx="1395895" cy="804672"/>
          </a:xfrm>
          <a:prstGeom prst="rect">
            <a:avLst/>
          </a:prstGeom>
        </p:spPr>
        <p:txBody>
          <a:bodyPr/>
          <a:lstStyle>
            <a:lvl1pPr marL="0" indent="0">
              <a:buNone/>
              <a:defRPr sz="1600"/>
            </a:lvl1pPr>
          </a:lstStyle>
          <a:p>
            <a:r>
              <a:rPr lang="en-US"/>
              <a:t>Click icon to add picture</a:t>
            </a:r>
          </a:p>
        </p:txBody>
      </p:sp>
      <p:sp>
        <p:nvSpPr>
          <p:cNvPr id="21" name="Picture Placeholder 45">
            <a:extLst>
              <a:ext uri="{FF2B5EF4-FFF2-40B4-BE49-F238E27FC236}">
                <a16:creationId xmlns:a16="http://schemas.microsoft.com/office/drawing/2014/main" id="{DE5A78FA-693B-4506-8312-470F851F2A2E}"/>
              </a:ext>
            </a:extLst>
          </p:cNvPr>
          <p:cNvSpPr>
            <a:spLocks noGrp="1"/>
          </p:cNvSpPr>
          <p:nvPr>
            <p:ph type="pic" sz="quarter" idx="30"/>
          </p:nvPr>
        </p:nvSpPr>
        <p:spPr>
          <a:xfrm>
            <a:off x="7742998" y="2275566"/>
            <a:ext cx="1395895" cy="804672"/>
          </a:xfrm>
          <a:prstGeom prst="rect">
            <a:avLst/>
          </a:prstGeom>
        </p:spPr>
        <p:txBody>
          <a:bodyPr/>
          <a:lstStyle>
            <a:lvl1pPr marL="0" indent="0">
              <a:buNone/>
              <a:defRPr sz="1600"/>
            </a:lvl1pPr>
          </a:lstStyle>
          <a:p>
            <a:r>
              <a:rPr lang="en-US"/>
              <a:t>Click icon to add picture</a:t>
            </a:r>
          </a:p>
        </p:txBody>
      </p:sp>
      <p:sp>
        <p:nvSpPr>
          <p:cNvPr id="22" name="Picture Placeholder 45">
            <a:extLst>
              <a:ext uri="{FF2B5EF4-FFF2-40B4-BE49-F238E27FC236}">
                <a16:creationId xmlns:a16="http://schemas.microsoft.com/office/drawing/2014/main" id="{224AACC4-B1D7-9F67-1DAB-0ED798D547F9}"/>
              </a:ext>
            </a:extLst>
          </p:cNvPr>
          <p:cNvSpPr>
            <a:spLocks noGrp="1"/>
          </p:cNvSpPr>
          <p:nvPr>
            <p:ph type="pic" sz="quarter" idx="26"/>
          </p:nvPr>
        </p:nvSpPr>
        <p:spPr>
          <a:xfrm>
            <a:off x="9968020" y="2275566"/>
            <a:ext cx="1395895" cy="804672"/>
          </a:xfrm>
          <a:prstGeom prst="rect">
            <a:avLst/>
          </a:prstGeom>
        </p:spPr>
        <p:txBody>
          <a:bodyPr/>
          <a:lstStyle>
            <a:lvl1pPr marL="0" indent="0">
              <a:buNone/>
              <a:defRPr sz="1600"/>
            </a:lvl1pPr>
          </a:lstStyle>
          <a:p>
            <a:r>
              <a:rPr lang="en-US"/>
              <a:t>Click icon to add picture</a:t>
            </a:r>
          </a:p>
        </p:txBody>
      </p:sp>
      <p:sp>
        <p:nvSpPr>
          <p:cNvPr id="23" name="Picture Placeholder 45">
            <a:extLst>
              <a:ext uri="{FF2B5EF4-FFF2-40B4-BE49-F238E27FC236}">
                <a16:creationId xmlns:a16="http://schemas.microsoft.com/office/drawing/2014/main" id="{C6850B59-CFCD-AB44-5ABE-024E949BBD69}"/>
              </a:ext>
            </a:extLst>
          </p:cNvPr>
          <p:cNvSpPr>
            <a:spLocks noGrp="1"/>
          </p:cNvSpPr>
          <p:nvPr>
            <p:ph type="pic" sz="quarter" idx="20"/>
          </p:nvPr>
        </p:nvSpPr>
        <p:spPr>
          <a:xfrm>
            <a:off x="5541816" y="3746894"/>
            <a:ext cx="1395895" cy="804672"/>
          </a:xfrm>
          <a:prstGeom prst="rect">
            <a:avLst/>
          </a:prstGeom>
        </p:spPr>
        <p:txBody>
          <a:bodyPr/>
          <a:lstStyle>
            <a:lvl1pPr marL="0" indent="0">
              <a:buNone/>
              <a:defRPr sz="1600"/>
            </a:lvl1pPr>
          </a:lstStyle>
          <a:p>
            <a:r>
              <a:rPr lang="en-US"/>
              <a:t>Click icon to add picture</a:t>
            </a:r>
          </a:p>
        </p:txBody>
      </p:sp>
      <p:sp>
        <p:nvSpPr>
          <p:cNvPr id="24" name="Picture Placeholder 45">
            <a:extLst>
              <a:ext uri="{FF2B5EF4-FFF2-40B4-BE49-F238E27FC236}">
                <a16:creationId xmlns:a16="http://schemas.microsoft.com/office/drawing/2014/main" id="{4897983B-CE59-8F54-8A77-F14EF8C654AD}"/>
              </a:ext>
            </a:extLst>
          </p:cNvPr>
          <p:cNvSpPr>
            <a:spLocks noGrp="1"/>
          </p:cNvSpPr>
          <p:nvPr>
            <p:ph type="pic" sz="quarter" idx="31"/>
          </p:nvPr>
        </p:nvSpPr>
        <p:spPr>
          <a:xfrm>
            <a:off x="7742998" y="3746894"/>
            <a:ext cx="1395895" cy="804672"/>
          </a:xfrm>
          <a:prstGeom prst="rect">
            <a:avLst/>
          </a:prstGeom>
        </p:spPr>
        <p:txBody>
          <a:bodyPr/>
          <a:lstStyle>
            <a:lvl1pPr marL="0" indent="0">
              <a:buNone/>
              <a:defRPr sz="1600"/>
            </a:lvl1pPr>
          </a:lstStyle>
          <a:p>
            <a:r>
              <a:rPr lang="en-US"/>
              <a:t>Click icon to add picture</a:t>
            </a:r>
          </a:p>
        </p:txBody>
      </p:sp>
      <p:sp>
        <p:nvSpPr>
          <p:cNvPr id="25" name="Picture Placeholder 45">
            <a:extLst>
              <a:ext uri="{FF2B5EF4-FFF2-40B4-BE49-F238E27FC236}">
                <a16:creationId xmlns:a16="http://schemas.microsoft.com/office/drawing/2014/main" id="{589ECC70-0F0B-4BAD-552E-106899BA9190}"/>
              </a:ext>
            </a:extLst>
          </p:cNvPr>
          <p:cNvSpPr>
            <a:spLocks noGrp="1"/>
          </p:cNvSpPr>
          <p:nvPr>
            <p:ph type="pic" sz="quarter" idx="27"/>
          </p:nvPr>
        </p:nvSpPr>
        <p:spPr>
          <a:xfrm>
            <a:off x="9968020" y="3746894"/>
            <a:ext cx="1395895" cy="804672"/>
          </a:xfrm>
          <a:prstGeom prst="rect">
            <a:avLst/>
          </a:prstGeom>
        </p:spPr>
        <p:txBody>
          <a:bodyPr/>
          <a:lstStyle>
            <a:lvl1pPr marL="0" indent="0">
              <a:buNone/>
              <a:defRPr sz="1600"/>
            </a:lvl1pPr>
          </a:lstStyle>
          <a:p>
            <a:r>
              <a:rPr lang="en-US"/>
              <a:t>Click icon to add picture</a:t>
            </a:r>
          </a:p>
        </p:txBody>
      </p:sp>
      <p:sp>
        <p:nvSpPr>
          <p:cNvPr id="26" name="Picture Placeholder 45">
            <a:extLst>
              <a:ext uri="{FF2B5EF4-FFF2-40B4-BE49-F238E27FC236}">
                <a16:creationId xmlns:a16="http://schemas.microsoft.com/office/drawing/2014/main" id="{A3E45F48-32B8-EF3D-F258-7CF7538C9D04}"/>
              </a:ext>
            </a:extLst>
          </p:cNvPr>
          <p:cNvSpPr>
            <a:spLocks noGrp="1"/>
          </p:cNvSpPr>
          <p:nvPr>
            <p:ph type="pic" sz="quarter" idx="24"/>
          </p:nvPr>
        </p:nvSpPr>
        <p:spPr>
          <a:xfrm>
            <a:off x="5541816" y="5254823"/>
            <a:ext cx="1395895" cy="804672"/>
          </a:xfrm>
          <a:prstGeom prst="rect">
            <a:avLst/>
          </a:prstGeom>
        </p:spPr>
        <p:txBody>
          <a:bodyPr/>
          <a:lstStyle>
            <a:lvl1pPr marL="0" indent="0">
              <a:buNone/>
              <a:defRPr sz="1600"/>
            </a:lvl1pPr>
          </a:lstStyle>
          <a:p>
            <a:r>
              <a:rPr lang="en-US"/>
              <a:t>Click icon to add picture</a:t>
            </a:r>
          </a:p>
        </p:txBody>
      </p:sp>
      <p:sp>
        <p:nvSpPr>
          <p:cNvPr id="27" name="Picture Placeholder 45">
            <a:extLst>
              <a:ext uri="{FF2B5EF4-FFF2-40B4-BE49-F238E27FC236}">
                <a16:creationId xmlns:a16="http://schemas.microsoft.com/office/drawing/2014/main" id="{E41A4DA7-AF2D-FAAD-0695-E9CD6CB69065}"/>
              </a:ext>
            </a:extLst>
          </p:cNvPr>
          <p:cNvSpPr>
            <a:spLocks noGrp="1"/>
          </p:cNvSpPr>
          <p:nvPr>
            <p:ph type="pic" sz="quarter" idx="32"/>
          </p:nvPr>
        </p:nvSpPr>
        <p:spPr>
          <a:xfrm>
            <a:off x="7742998" y="5254823"/>
            <a:ext cx="1395895" cy="804672"/>
          </a:xfrm>
          <a:prstGeom prst="rect">
            <a:avLst/>
          </a:prstGeom>
        </p:spPr>
        <p:txBody>
          <a:bodyPr/>
          <a:lstStyle>
            <a:lvl1pPr marL="0" indent="0">
              <a:buNone/>
              <a:defRPr sz="1600"/>
            </a:lvl1pPr>
          </a:lstStyle>
          <a:p>
            <a:r>
              <a:rPr lang="en-US"/>
              <a:t>Click icon to add picture</a:t>
            </a:r>
          </a:p>
        </p:txBody>
      </p:sp>
      <p:sp>
        <p:nvSpPr>
          <p:cNvPr id="29" name="Picture Placeholder 45">
            <a:extLst>
              <a:ext uri="{FF2B5EF4-FFF2-40B4-BE49-F238E27FC236}">
                <a16:creationId xmlns:a16="http://schemas.microsoft.com/office/drawing/2014/main" id="{E4B83A16-EC30-1514-EB3B-8C75E56C32C0}"/>
              </a:ext>
            </a:extLst>
          </p:cNvPr>
          <p:cNvSpPr>
            <a:spLocks noGrp="1"/>
          </p:cNvSpPr>
          <p:nvPr>
            <p:ph type="pic" sz="quarter" idx="28"/>
          </p:nvPr>
        </p:nvSpPr>
        <p:spPr>
          <a:xfrm>
            <a:off x="9968020" y="5254823"/>
            <a:ext cx="1395895" cy="804672"/>
          </a:xfrm>
          <a:prstGeom prst="rect">
            <a:avLst/>
          </a:prstGeom>
        </p:spPr>
        <p:txBody>
          <a:bodyPr/>
          <a:lstStyle>
            <a:lvl1pPr marL="0" indent="0">
              <a:buNone/>
              <a:defRPr sz="1600"/>
            </a:lvl1pPr>
          </a:lstStyle>
          <a:p>
            <a:r>
              <a:rPr lang="en-US"/>
              <a:t>Click icon to add picture</a:t>
            </a:r>
          </a:p>
        </p:txBody>
      </p:sp>
      <p:sp>
        <p:nvSpPr>
          <p:cNvPr id="30" name="Title 1">
            <a:extLst>
              <a:ext uri="{FF2B5EF4-FFF2-40B4-BE49-F238E27FC236}">
                <a16:creationId xmlns:a16="http://schemas.microsoft.com/office/drawing/2014/main" id="{FAE02BAF-56C8-77C6-4D43-58E98AFC413B}"/>
              </a:ext>
            </a:extLst>
          </p:cNvPr>
          <p:cNvSpPr>
            <a:spLocks noGrp="1"/>
          </p:cNvSpPr>
          <p:nvPr>
            <p:ph type="title" hasCustomPrompt="1"/>
          </p:nvPr>
        </p:nvSpPr>
        <p:spPr>
          <a:xfrm>
            <a:off x="584202" y="1938946"/>
            <a:ext cx="3771900"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2947527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44">
          <p15:clr>
            <a:srgbClr val="A4A3A4"/>
          </p15:clr>
        </p15:guide>
        <p15:guide id="21" pos="5112">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olo Case study 2">
    <p:bg>
      <p:bgPr>
        <a:solidFill>
          <a:srgbClr val="FFFFFF"/>
        </a:solidFill>
        <a:effectLst/>
      </p:bgPr>
    </p:bg>
    <p:spTree>
      <p:nvGrpSpPr>
        <p:cNvPr id="1" name=""/>
        <p:cNvGrpSpPr/>
        <p:nvPr/>
      </p:nvGrpSpPr>
      <p:grpSpPr>
        <a:xfrm>
          <a:off x="0" y="0"/>
          <a:ext cx="0" cy="0"/>
          <a:chOff x="0" y="0"/>
          <a:chExt cx="0" cy="0"/>
        </a:xfrm>
      </p:grpSpPr>
      <p:sp>
        <p:nvSpPr>
          <p:cNvPr id="8" name="Rounded Rectangle 62">
            <a:extLst>
              <a:ext uri="{FF2B5EF4-FFF2-40B4-BE49-F238E27FC236}">
                <a16:creationId xmlns:a16="http://schemas.microsoft.com/office/drawing/2014/main" id="{8E0D764A-BDBD-D9BD-53BC-0ADB825564A0}"/>
              </a:ext>
              <a:ext uri="{C183D7F6-B498-43B3-948B-1728B52AA6E4}">
                <adec:decorative xmlns:adec="http://schemas.microsoft.com/office/drawing/2017/decorative" val="1"/>
              </a:ext>
            </a:extLst>
          </p:cNvPr>
          <p:cNvSpPr/>
          <p:nvPr userDrawn="1"/>
        </p:nvSpPr>
        <p:spPr bwMode="auto">
          <a:xfrm>
            <a:off x="584200" y="60322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 name="Picture Placeholder 45">
            <a:extLst>
              <a:ext uri="{FF2B5EF4-FFF2-40B4-BE49-F238E27FC236}">
                <a16:creationId xmlns:a16="http://schemas.microsoft.com/office/drawing/2014/main" id="{B3CA49A4-C19A-4A6C-6E77-9C677EAB584A}"/>
              </a:ext>
            </a:extLst>
          </p:cNvPr>
          <p:cNvSpPr>
            <a:spLocks noGrp="1"/>
          </p:cNvSpPr>
          <p:nvPr>
            <p:ph type="pic" sz="quarter" idx="21"/>
          </p:nvPr>
        </p:nvSpPr>
        <p:spPr>
          <a:xfrm>
            <a:off x="742871" y="758479"/>
            <a:ext cx="1247822" cy="522954"/>
          </a:xfrm>
          <a:prstGeom prst="rect">
            <a:avLst/>
          </a:prstGeom>
        </p:spPr>
        <p:txBody>
          <a:bodyPr/>
          <a:lstStyle>
            <a:lvl1pPr marL="0" indent="0">
              <a:buFontTx/>
              <a:buNone/>
              <a:defRPr sz="1200"/>
            </a:lvl1pPr>
          </a:lstStyle>
          <a:p>
            <a:r>
              <a:rPr lang="en-US"/>
              <a:t>Click icon to add picture</a:t>
            </a:r>
          </a:p>
        </p:txBody>
      </p:sp>
      <p:sp>
        <p:nvSpPr>
          <p:cNvPr id="3" name="Text Placeholder 3">
            <a:extLst>
              <a:ext uri="{FF2B5EF4-FFF2-40B4-BE49-F238E27FC236}">
                <a16:creationId xmlns:a16="http://schemas.microsoft.com/office/drawing/2014/main" id="{84EDED1D-3F1B-3022-F1FA-42BFA67A641D}"/>
              </a:ext>
            </a:extLst>
          </p:cNvPr>
          <p:cNvSpPr>
            <a:spLocks noGrp="1"/>
          </p:cNvSpPr>
          <p:nvPr>
            <p:ph type="body" sz="quarter" idx="18" hasCustomPrompt="1"/>
          </p:nvPr>
        </p:nvSpPr>
        <p:spPr>
          <a:xfrm>
            <a:off x="584201" y="2626358"/>
            <a:ext cx="3771900" cy="3655380"/>
          </a:xfrm>
          <a:prstGeom prst="rect">
            <a:avLst/>
          </a:prstGeom>
        </p:spPr>
        <p:txBody>
          <a:bodyPr lIns="0"/>
          <a:lstStyle>
            <a:lvl1pPr marL="0" indent="0" algn="l">
              <a:spcBef>
                <a:spcPts val="0"/>
              </a:spcBef>
              <a:buNone/>
              <a:defRPr sz="1600">
                <a:solidFill>
                  <a:schemeClr val="tx1">
                    <a:lumMod val="95000"/>
                    <a:lumOff val="5000"/>
                  </a:schemeClr>
                </a:solidFill>
                <a:latin typeface="+mn-lt"/>
              </a:defRPr>
            </a:lvl1pPr>
          </a:lstStyle>
          <a:p>
            <a:pPr lvl="0"/>
            <a:r>
              <a:rPr lang="en-US"/>
              <a:t>Case study details</a:t>
            </a:r>
          </a:p>
        </p:txBody>
      </p:sp>
      <p:sp>
        <p:nvSpPr>
          <p:cNvPr id="6" name="Picture Placeholder 5">
            <a:extLst>
              <a:ext uri="{FF2B5EF4-FFF2-40B4-BE49-F238E27FC236}">
                <a16:creationId xmlns:a16="http://schemas.microsoft.com/office/drawing/2014/main" id="{85D55362-8A89-FEDB-E8E7-4186EA58CCDA}"/>
              </a:ext>
            </a:extLst>
          </p:cNvPr>
          <p:cNvSpPr>
            <a:spLocks noGrp="1"/>
          </p:cNvSpPr>
          <p:nvPr>
            <p:ph type="pic" sz="quarter" idx="20"/>
          </p:nvPr>
        </p:nvSpPr>
        <p:spPr>
          <a:xfrm>
            <a:off x="6892925" y="1455012"/>
            <a:ext cx="4716463" cy="4814026"/>
          </a:xfrm>
          <a:prstGeom prst="rect">
            <a:avLst/>
          </a:prstGeom>
        </p:spPr>
        <p:txBody>
          <a:bodyPr/>
          <a:lstStyle>
            <a:lvl1pPr marL="0" indent="0">
              <a:buNone/>
              <a:defRPr/>
            </a:lvl1pPr>
          </a:lstStyle>
          <a:p>
            <a:r>
              <a:rPr lang="en-US"/>
              <a:t>Click icon to add picture</a:t>
            </a:r>
          </a:p>
        </p:txBody>
      </p:sp>
      <p:sp>
        <p:nvSpPr>
          <p:cNvPr id="4" name="Title 1">
            <a:extLst>
              <a:ext uri="{FF2B5EF4-FFF2-40B4-BE49-F238E27FC236}">
                <a16:creationId xmlns:a16="http://schemas.microsoft.com/office/drawing/2014/main" id="{483AF113-7067-6EA8-958D-BF516AAC3108}"/>
              </a:ext>
            </a:extLst>
          </p:cNvPr>
          <p:cNvSpPr>
            <a:spLocks noGrp="1"/>
          </p:cNvSpPr>
          <p:nvPr>
            <p:ph type="title" hasCustomPrompt="1"/>
          </p:nvPr>
        </p:nvSpPr>
        <p:spPr>
          <a:xfrm>
            <a:off x="584201" y="1951088"/>
            <a:ext cx="3454400"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346037779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Only_DarkGraphic_1">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2377BE-BCA2-AA9B-C31C-EBC87181C03F}"/>
              </a:ext>
              <a:ext uri="{C183D7F6-B498-43B3-948B-1728B52AA6E4}">
                <adec:decorative xmlns:adec="http://schemas.microsoft.com/office/drawing/2017/decorative" val="1"/>
              </a:ext>
            </a:extLst>
          </p:cNvPr>
          <p:cNvSpPr/>
          <p:nvPr userDrawn="1"/>
        </p:nvSpPr>
        <p:spPr bwMode="auto">
          <a:xfrm>
            <a:off x="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A38B"/>
              </a:solidFill>
              <a:ea typeface="Segoe UI" pitchFamily="34" charset="0"/>
              <a:cs typeface="Segoe UI" pitchFamily="34" charset="0"/>
            </a:endParaRPr>
          </a:p>
        </p:txBody>
      </p:sp>
      <p:sp>
        <p:nvSpPr>
          <p:cNvPr id="32" name="Text Placeholder 31">
            <a:extLst>
              <a:ext uri="{FF2B5EF4-FFF2-40B4-BE49-F238E27FC236}">
                <a16:creationId xmlns:a16="http://schemas.microsoft.com/office/drawing/2014/main" id="{04CBFDD5-03C1-6772-9624-692CA3087BD6}"/>
              </a:ext>
            </a:extLst>
          </p:cNvPr>
          <p:cNvSpPr>
            <a:spLocks noGrp="1"/>
          </p:cNvSpPr>
          <p:nvPr>
            <p:ph type="body" sz="quarter" idx="14"/>
          </p:nvPr>
        </p:nvSpPr>
        <p:spPr>
          <a:xfrm>
            <a:off x="592616" y="1362456"/>
            <a:ext cx="5331390" cy="3241970"/>
          </a:xfrm>
          <a:prstGeom prst="rect">
            <a:avLst/>
          </a:prstGeom>
        </p:spPr>
        <p:txBody>
          <a:bodyPr lIns="0" tIns="0" rIns="0" bIns="0"/>
          <a:lstStyle>
            <a:lvl1pPr marL="233363" indent="-233363">
              <a:buSzPct val="90000"/>
              <a:buFont typeface="Arial" panose="020B0604020202020204" pitchFamily="34" charset="0"/>
              <a:buChar char="•"/>
              <a:tabLst/>
              <a:defRPr sz="2800">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3" name="Table Placeholder 2">
            <a:extLst>
              <a:ext uri="{FF2B5EF4-FFF2-40B4-BE49-F238E27FC236}">
                <a16:creationId xmlns:a16="http://schemas.microsoft.com/office/drawing/2014/main" id="{E2504DD4-5AF2-0966-60A6-651265AE835A}"/>
              </a:ext>
            </a:extLst>
          </p:cNvPr>
          <p:cNvSpPr>
            <a:spLocks noGrp="1"/>
          </p:cNvSpPr>
          <p:nvPr>
            <p:ph type="tbl" sz="quarter" idx="15"/>
          </p:nvPr>
        </p:nvSpPr>
        <p:spPr>
          <a:xfrm>
            <a:off x="6602786" y="1985772"/>
            <a:ext cx="5103314" cy="4108958"/>
          </a:xfrm>
          <a:prstGeom prst="rect">
            <a:avLst/>
          </a:prstGeom>
        </p:spPr>
        <p:txBody>
          <a:bodyPr/>
          <a:lstStyle>
            <a:lvl1pPr marL="0" indent="0">
              <a:buFontTx/>
              <a:buNone/>
              <a:defRPr sz="1800"/>
            </a:lvl1pPr>
          </a:lstStyle>
          <a:p>
            <a:r>
              <a:rPr lang="en-US"/>
              <a:t>Click icon to add table</a:t>
            </a:r>
          </a:p>
        </p:txBody>
      </p:sp>
      <p:sp>
        <p:nvSpPr>
          <p:cNvPr id="2" name="Title 2">
            <a:extLst>
              <a:ext uri="{FF2B5EF4-FFF2-40B4-BE49-F238E27FC236}">
                <a16:creationId xmlns:a16="http://schemas.microsoft.com/office/drawing/2014/main" id="{0F0FE00B-EB82-D815-720C-52B5E0AC4D15}"/>
              </a:ext>
            </a:extLst>
          </p:cNvPr>
          <p:cNvSpPr>
            <a:spLocks noGrp="1"/>
          </p:cNvSpPr>
          <p:nvPr>
            <p:ph type="title" idx="4294967295" hasCustomPrompt="1"/>
          </p:nvPr>
        </p:nvSpPr>
        <p:spPr>
          <a:xfrm>
            <a:off x="592616" y="441457"/>
            <a:ext cx="4909885" cy="646331"/>
          </a:xfrm>
          <a:prstGeom prst="rect">
            <a:avLst/>
          </a:prstGeom>
        </p:spPr>
        <p:txBody>
          <a:bodyPr lIns="0" tIns="0" rIns="0" bIns="0"/>
          <a:lstStyle>
            <a:lvl1pPr>
              <a:defRPr>
                <a:solidFill>
                  <a:srgbClr val="FFA38B"/>
                </a:solidFill>
              </a:defRPr>
            </a:lvl1pPr>
          </a:lstStyle>
          <a:p>
            <a:r>
              <a:rPr lang="en-US"/>
              <a:t>Slide title</a:t>
            </a:r>
          </a:p>
        </p:txBody>
      </p:sp>
    </p:spTree>
    <p:extLst>
      <p:ext uri="{BB962C8B-B14F-4D97-AF65-F5344CB8AC3E}">
        <p14:creationId xmlns:p14="http://schemas.microsoft.com/office/powerpoint/2010/main" val="40523837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Only_DarkGraphic_1">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2377BE-BCA2-AA9B-C31C-EBC87181C03F}"/>
              </a:ext>
              <a:ext uri="{C183D7F6-B498-43B3-948B-1728B52AA6E4}">
                <adec:decorative xmlns:adec="http://schemas.microsoft.com/office/drawing/2017/decorative" val="1"/>
              </a:ext>
            </a:extLst>
          </p:cNvPr>
          <p:cNvSpPr/>
          <p:nvPr userDrawn="1"/>
        </p:nvSpPr>
        <p:spPr bwMode="auto">
          <a:xfrm>
            <a:off x="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A38B"/>
              </a:solidFill>
              <a:ea typeface="Segoe UI" pitchFamily="34" charset="0"/>
              <a:cs typeface="Segoe UI" pitchFamily="34" charset="0"/>
            </a:endParaRPr>
          </a:p>
        </p:txBody>
      </p:sp>
      <p:sp>
        <p:nvSpPr>
          <p:cNvPr id="32" name="Text Placeholder 31">
            <a:extLst>
              <a:ext uri="{FF2B5EF4-FFF2-40B4-BE49-F238E27FC236}">
                <a16:creationId xmlns:a16="http://schemas.microsoft.com/office/drawing/2014/main" id="{04CBFDD5-03C1-6772-9624-692CA3087BD6}"/>
              </a:ext>
            </a:extLst>
          </p:cNvPr>
          <p:cNvSpPr>
            <a:spLocks noGrp="1"/>
          </p:cNvSpPr>
          <p:nvPr>
            <p:ph type="body" sz="quarter" idx="14"/>
          </p:nvPr>
        </p:nvSpPr>
        <p:spPr>
          <a:xfrm>
            <a:off x="592616" y="1362456"/>
            <a:ext cx="5331390" cy="3241970"/>
          </a:xfrm>
          <a:prstGeom prst="rect">
            <a:avLst/>
          </a:prstGeom>
        </p:spPr>
        <p:txBody>
          <a:bodyPr lIns="0" tIns="0" rIns="0" bIns="0"/>
          <a:lstStyle>
            <a:lvl1pPr marL="233363" indent="-233363">
              <a:buSzPct val="90000"/>
              <a:buFont typeface="Arial" panose="020B0604020202020204" pitchFamily="34" charset="0"/>
              <a:buChar char="•"/>
              <a:tabLst/>
              <a:defRPr sz="2800">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3" name="Table Placeholder 2">
            <a:extLst>
              <a:ext uri="{FF2B5EF4-FFF2-40B4-BE49-F238E27FC236}">
                <a16:creationId xmlns:a16="http://schemas.microsoft.com/office/drawing/2014/main" id="{E2504DD4-5AF2-0966-60A6-651265AE835A}"/>
              </a:ext>
            </a:extLst>
          </p:cNvPr>
          <p:cNvSpPr>
            <a:spLocks noGrp="1"/>
          </p:cNvSpPr>
          <p:nvPr>
            <p:ph type="tbl" sz="quarter" idx="15"/>
          </p:nvPr>
        </p:nvSpPr>
        <p:spPr>
          <a:xfrm>
            <a:off x="6602786" y="1985772"/>
            <a:ext cx="5103314" cy="4108958"/>
          </a:xfrm>
          <a:prstGeom prst="rect">
            <a:avLst/>
          </a:prstGeom>
        </p:spPr>
        <p:txBody>
          <a:bodyPr/>
          <a:lstStyle>
            <a:lvl1pPr marL="0" indent="0">
              <a:buFontTx/>
              <a:buNone/>
              <a:defRPr sz="1800"/>
            </a:lvl1pPr>
          </a:lstStyle>
          <a:p>
            <a:r>
              <a:rPr lang="en-US"/>
              <a:t>Click icon to add table</a:t>
            </a:r>
          </a:p>
        </p:txBody>
      </p:sp>
      <p:sp>
        <p:nvSpPr>
          <p:cNvPr id="10" name="Text Placeholder 9">
            <a:extLst>
              <a:ext uri="{FF2B5EF4-FFF2-40B4-BE49-F238E27FC236}">
                <a16:creationId xmlns:a16="http://schemas.microsoft.com/office/drawing/2014/main" id="{559869CD-A06E-2BA7-38CF-8FFD81314AE4}"/>
              </a:ext>
            </a:extLst>
          </p:cNvPr>
          <p:cNvSpPr>
            <a:spLocks noGrp="1"/>
          </p:cNvSpPr>
          <p:nvPr>
            <p:ph type="body" sz="quarter" idx="16" hasCustomPrompt="1"/>
          </p:nvPr>
        </p:nvSpPr>
        <p:spPr>
          <a:xfrm>
            <a:off x="6602786" y="1231842"/>
            <a:ext cx="3957637" cy="738187"/>
          </a:xfrm>
          <a:prstGeom prst="rect">
            <a:avLst/>
          </a:prstGeom>
        </p:spPr>
        <p:txBody>
          <a:bodyPr lIns="0" tIns="0" rIns="0" bIns="0"/>
          <a:lstStyle>
            <a:lvl1pPr marL="0" indent="0">
              <a:buFontTx/>
              <a:buNone/>
              <a:defRPr sz="28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Table title</a:t>
            </a:r>
          </a:p>
        </p:txBody>
      </p:sp>
      <p:sp>
        <p:nvSpPr>
          <p:cNvPr id="2" name="Title 2">
            <a:extLst>
              <a:ext uri="{FF2B5EF4-FFF2-40B4-BE49-F238E27FC236}">
                <a16:creationId xmlns:a16="http://schemas.microsoft.com/office/drawing/2014/main" id="{88B60431-37C9-8368-73BA-F85E993FC142}"/>
              </a:ext>
            </a:extLst>
          </p:cNvPr>
          <p:cNvSpPr>
            <a:spLocks noGrp="1"/>
          </p:cNvSpPr>
          <p:nvPr>
            <p:ph type="title" idx="4294967295" hasCustomPrompt="1"/>
          </p:nvPr>
        </p:nvSpPr>
        <p:spPr>
          <a:xfrm>
            <a:off x="592616" y="441457"/>
            <a:ext cx="4909885" cy="646331"/>
          </a:xfrm>
          <a:prstGeom prst="rect">
            <a:avLst/>
          </a:prstGeom>
        </p:spPr>
        <p:txBody>
          <a:bodyPr lIns="0" tIns="0" rIns="0" bIns="0"/>
          <a:lstStyle>
            <a:lvl1pPr>
              <a:defRPr>
                <a:solidFill>
                  <a:srgbClr val="FFA38B"/>
                </a:solidFill>
              </a:defRPr>
            </a:lvl1pPr>
          </a:lstStyle>
          <a:p>
            <a:r>
              <a:rPr lang="en-US"/>
              <a:t>Slide title</a:t>
            </a:r>
          </a:p>
        </p:txBody>
      </p:sp>
    </p:spTree>
    <p:extLst>
      <p:ext uri="{BB962C8B-B14F-4D97-AF65-F5344CB8AC3E}">
        <p14:creationId xmlns:p14="http://schemas.microsoft.com/office/powerpoint/2010/main" val="80963826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TextOnly_50%">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A6845C-5902-5572-5C62-EFD0BEB0FCB8}"/>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Title 1">
            <a:extLst>
              <a:ext uri="{FF2B5EF4-FFF2-40B4-BE49-F238E27FC236}">
                <a16:creationId xmlns:a16="http://schemas.microsoft.com/office/drawing/2014/main" id="{56A10519-8369-B7A0-78D4-6FC97DCC734B}"/>
              </a:ext>
            </a:extLst>
          </p:cNvPr>
          <p:cNvSpPr>
            <a:spLocks noGrp="1"/>
          </p:cNvSpPr>
          <p:nvPr>
            <p:ph type="title" hasCustomPrompt="1"/>
          </p:nvPr>
        </p:nvSpPr>
        <p:spPr>
          <a:xfrm>
            <a:off x="6693142" y="2333208"/>
            <a:ext cx="5039425" cy="1200329"/>
          </a:xfrm>
          <a:prstGeom prst="rect">
            <a:avLst/>
          </a:prstGeom>
        </p:spPr>
        <p:txBody>
          <a:bodyPr wrap="square" lIns="0" anchor="b" anchorCtr="0">
            <a:spAutoFit/>
          </a:bodyPr>
          <a:lstStyle>
            <a:lvl1pPr>
              <a:defRPr>
                <a:solidFill>
                  <a:schemeClr val="bg1"/>
                </a:solidFill>
              </a:defRPr>
            </a:lvl1pPr>
          </a:lstStyle>
          <a:p>
            <a:r>
              <a:rPr lang="en-US"/>
              <a:t>Event name or presentation title </a:t>
            </a:r>
          </a:p>
        </p:txBody>
      </p:sp>
      <p:sp>
        <p:nvSpPr>
          <p:cNvPr id="2" name="Picture Placeholder 5">
            <a:extLst>
              <a:ext uri="{FF2B5EF4-FFF2-40B4-BE49-F238E27FC236}">
                <a16:creationId xmlns:a16="http://schemas.microsoft.com/office/drawing/2014/main" id="{50545086-0DDC-D4C9-9C84-F265FBD171DB}"/>
              </a:ext>
            </a:extLst>
          </p:cNvPr>
          <p:cNvSpPr>
            <a:spLocks noGrp="1"/>
          </p:cNvSpPr>
          <p:nvPr>
            <p:ph type="pic" sz="quarter" idx="20"/>
          </p:nvPr>
        </p:nvSpPr>
        <p:spPr>
          <a:xfrm>
            <a:off x="0" y="0"/>
            <a:ext cx="6096000" cy="6858000"/>
          </a:xfrm>
          <a:prstGeom prst="rect">
            <a:avLst/>
          </a:prstGeom>
        </p:spPr>
        <p:txBody>
          <a:bodyPr anchor="ctr"/>
          <a:lstStyle>
            <a:lvl1pPr marL="0" indent="0" algn="ctr">
              <a:buNone/>
              <a:defRPr/>
            </a:lvl1pPr>
          </a:lstStyle>
          <a:p>
            <a:r>
              <a:rPr lang="en-US"/>
              <a:t>Click icon to add picture</a:t>
            </a:r>
          </a:p>
        </p:txBody>
      </p:sp>
      <p:pic>
        <p:nvPicPr>
          <p:cNvPr id="7" name="MS logo white - EMF" descr="Microsoft logo">
            <a:extLst>
              <a:ext uri="{FF2B5EF4-FFF2-40B4-BE49-F238E27FC236}">
                <a16:creationId xmlns:a16="http://schemas.microsoft.com/office/drawing/2014/main" id="{9D0B9175-27F6-E048-A907-1F4ABAC38254}"/>
              </a:ext>
            </a:extLst>
          </p:cNvPr>
          <p:cNvPicPr>
            <a:picLocks noChangeAspect="1"/>
          </p:cNvPicPr>
          <p:nvPr userDrawn="1"/>
        </p:nvPicPr>
        <p:blipFill>
          <a:blip r:embed="rId2"/>
          <a:stretch>
            <a:fillRect/>
          </a:stretch>
        </p:blipFill>
        <p:spPr bwMode="black">
          <a:xfrm>
            <a:off x="6693142" y="597142"/>
            <a:ext cx="1366245" cy="292608"/>
          </a:xfrm>
          <a:prstGeom prst="rect">
            <a:avLst/>
          </a:prstGeom>
        </p:spPr>
      </p:pic>
      <p:sp>
        <p:nvSpPr>
          <p:cNvPr id="14" name="Text Placeholder 4">
            <a:extLst>
              <a:ext uri="{FF2B5EF4-FFF2-40B4-BE49-F238E27FC236}">
                <a16:creationId xmlns:a16="http://schemas.microsoft.com/office/drawing/2014/main" id="{32396D44-10DD-D15A-391E-7493868CE3D8}"/>
              </a:ext>
            </a:extLst>
          </p:cNvPr>
          <p:cNvSpPr>
            <a:spLocks noGrp="1"/>
          </p:cNvSpPr>
          <p:nvPr>
            <p:ph type="body" sz="quarter" idx="12" hasCustomPrompt="1"/>
          </p:nvPr>
        </p:nvSpPr>
        <p:spPr>
          <a:xfrm>
            <a:off x="6693142" y="3962400"/>
            <a:ext cx="5046022" cy="307777"/>
          </a:xfrm>
          <a:prstGeom prst="rect">
            <a:avLst/>
          </a:prstGeom>
          <a:noFill/>
        </p:spPr>
        <p:txBody>
          <a:bodyPr wrap="square" lIns="0" tIns="0" rIns="0" bIns="0">
            <a:spAutoFit/>
          </a:bodyPr>
          <a:lstStyle>
            <a:lvl1pPr marL="0" indent="0">
              <a:spcBef>
                <a:spcPts val="0"/>
              </a:spcBef>
              <a:buNone/>
              <a:defRPr sz="2000" spc="0" baseline="0">
                <a:solidFill>
                  <a:schemeClr val="accent5"/>
                </a:solidFill>
                <a:latin typeface="+mn-lt"/>
                <a:cs typeface="Segoe UI" panose="020B0502040204020203" pitchFamily="34" charset="0"/>
              </a:defRPr>
            </a:lvl1pPr>
          </a:lstStyle>
          <a:p>
            <a:pPr lvl="0"/>
            <a:r>
              <a:rPr lang="en-US"/>
              <a:t>Subtitle copy</a:t>
            </a:r>
          </a:p>
        </p:txBody>
      </p:sp>
    </p:spTree>
    <p:extLst>
      <p:ext uri="{BB962C8B-B14F-4D97-AF65-F5344CB8AC3E}">
        <p14:creationId xmlns:p14="http://schemas.microsoft.com/office/powerpoint/2010/main" val="1839280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FA5D46-45A7-AEA6-6CEF-15651BD66DBE}"/>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27" t="-12289"/>
          <a:stretch/>
        </p:blipFill>
        <p:spPr>
          <a:xfrm flipH="1">
            <a:off x="0" y="0"/>
            <a:ext cx="5029198" cy="6858000"/>
          </a:xfrm>
          <a:prstGeom prst="rect">
            <a:avLst/>
          </a:prstGeom>
        </p:spPr>
      </p:pic>
      <p:sp>
        <p:nvSpPr>
          <p:cNvPr id="7" name="Text Placeholder 2">
            <a:extLst>
              <a:ext uri="{FF2B5EF4-FFF2-40B4-BE49-F238E27FC236}">
                <a16:creationId xmlns:a16="http://schemas.microsoft.com/office/drawing/2014/main" id="{B3694C46-6E4C-66F7-7B15-58666BACDE69}"/>
              </a:ext>
            </a:extLst>
          </p:cNvPr>
          <p:cNvSpPr>
            <a:spLocks noGrp="1"/>
          </p:cNvSpPr>
          <p:nvPr>
            <p:ph type="body" sz="quarter" idx="12" hasCustomPrompt="1"/>
          </p:nvPr>
        </p:nvSpPr>
        <p:spPr>
          <a:xfrm>
            <a:off x="6110288" y="5988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Resource type</a:t>
            </a:r>
          </a:p>
        </p:txBody>
      </p:sp>
      <p:sp>
        <p:nvSpPr>
          <p:cNvPr id="8" name="Text Placeholder 2">
            <a:extLst>
              <a:ext uri="{FF2B5EF4-FFF2-40B4-BE49-F238E27FC236}">
                <a16:creationId xmlns:a16="http://schemas.microsoft.com/office/drawing/2014/main" id="{EDF38A90-6E25-ECA9-FAEC-C69F2FB69AB7}"/>
              </a:ext>
            </a:extLst>
          </p:cNvPr>
          <p:cNvSpPr>
            <a:spLocks noGrp="1"/>
          </p:cNvSpPr>
          <p:nvPr>
            <p:ph type="body" sz="quarter" idx="13" hasCustomPrompt="1"/>
          </p:nvPr>
        </p:nvSpPr>
        <p:spPr>
          <a:xfrm>
            <a:off x="6110288" y="1258233"/>
            <a:ext cx="4914899" cy="1741672"/>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rgbClr val="091F2C"/>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2" name="Text Placeholder 2">
            <a:extLst>
              <a:ext uri="{FF2B5EF4-FFF2-40B4-BE49-F238E27FC236}">
                <a16:creationId xmlns:a16="http://schemas.microsoft.com/office/drawing/2014/main" id="{FAB599E9-A3B6-1B4E-1074-42838A7CB015}"/>
              </a:ext>
            </a:extLst>
          </p:cNvPr>
          <p:cNvSpPr>
            <a:spLocks noGrp="1"/>
          </p:cNvSpPr>
          <p:nvPr>
            <p:ph type="body" sz="quarter" idx="14" hasCustomPrompt="1"/>
          </p:nvPr>
        </p:nvSpPr>
        <p:spPr>
          <a:xfrm>
            <a:off x="6111982" y="34290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Resource type</a:t>
            </a:r>
          </a:p>
        </p:txBody>
      </p:sp>
      <p:sp>
        <p:nvSpPr>
          <p:cNvPr id="3" name="Text Placeholder 2">
            <a:extLst>
              <a:ext uri="{FF2B5EF4-FFF2-40B4-BE49-F238E27FC236}">
                <a16:creationId xmlns:a16="http://schemas.microsoft.com/office/drawing/2014/main" id="{E9276EE0-7818-4C45-6428-359BC8D466B3}"/>
              </a:ext>
            </a:extLst>
          </p:cNvPr>
          <p:cNvSpPr>
            <a:spLocks noGrp="1"/>
          </p:cNvSpPr>
          <p:nvPr>
            <p:ph type="body" sz="quarter" idx="15" hasCustomPrompt="1"/>
          </p:nvPr>
        </p:nvSpPr>
        <p:spPr>
          <a:xfrm>
            <a:off x="6111982" y="4080998"/>
            <a:ext cx="4914899" cy="1896287"/>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rgbClr val="091F2C"/>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6" name="Title 1">
            <a:extLst>
              <a:ext uri="{FF2B5EF4-FFF2-40B4-BE49-F238E27FC236}">
                <a16:creationId xmlns:a16="http://schemas.microsoft.com/office/drawing/2014/main" id="{EB709BBC-EF91-3B76-0D25-C39EDF92C63E}"/>
              </a:ext>
            </a:extLst>
          </p:cNvPr>
          <p:cNvSpPr>
            <a:spLocks noGrp="1"/>
          </p:cNvSpPr>
          <p:nvPr>
            <p:ph type="title" hasCustomPrompt="1"/>
          </p:nvPr>
        </p:nvSpPr>
        <p:spPr>
          <a:xfrm>
            <a:off x="601911" y="584993"/>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147513001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 Purple">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896F3E-9AB9-2AD7-BD80-C436854596B4}"/>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6956"/>
          <a:stretch/>
        </p:blipFill>
        <p:spPr>
          <a:xfrm flipV="1">
            <a:off x="0" y="0"/>
            <a:ext cx="5029198" cy="6858000"/>
          </a:xfrm>
          <a:prstGeom prst="rect">
            <a:avLst/>
          </a:prstGeom>
        </p:spPr>
      </p:pic>
      <p:sp>
        <p:nvSpPr>
          <p:cNvPr id="7" name="Text Placeholder 2">
            <a:extLst>
              <a:ext uri="{FF2B5EF4-FFF2-40B4-BE49-F238E27FC236}">
                <a16:creationId xmlns:a16="http://schemas.microsoft.com/office/drawing/2014/main" id="{B3694C46-6E4C-66F7-7B15-58666BACDE69}"/>
              </a:ext>
            </a:extLst>
          </p:cNvPr>
          <p:cNvSpPr>
            <a:spLocks noGrp="1"/>
          </p:cNvSpPr>
          <p:nvPr>
            <p:ph type="body" sz="quarter" idx="12" hasCustomPrompt="1"/>
          </p:nvPr>
        </p:nvSpPr>
        <p:spPr>
          <a:xfrm>
            <a:off x="6110288" y="5988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Resource type</a:t>
            </a:r>
          </a:p>
        </p:txBody>
      </p:sp>
      <p:sp>
        <p:nvSpPr>
          <p:cNvPr id="8" name="Text Placeholder 2">
            <a:extLst>
              <a:ext uri="{FF2B5EF4-FFF2-40B4-BE49-F238E27FC236}">
                <a16:creationId xmlns:a16="http://schemas.microsoft.com/office/drawing/2014/main" id="{EDF38A90-6E25-ECA9-FAEC-C69F2FB69AB7}"/>
              </a:ext>
            </a:extLst>
          </p:cNvPr>
          <p:cNvSpPr>
            <a:spLocks noGrp="1"/>
          </p:cNvSpPr>
          <p:nvPr>
            <p:ph type="body" sz="quarter" idx="13" hasCustomPrompt="1"/>
          </p:nvPr>
        </p:nvSpPr>
        <p:spPr>
          <a:xfrm>
            <a:off x="6110288" y="1258233"/>
            <a:ext cx="4914899" cy="1741672"/>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chemeClr val="bg1"/>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2" name="Text Placeholder 2">
            <a:extLst>
              <a:ext uri="{FF2B5EF4-FFF2-40B4-BE49-F238E27FC236}">
                <a16:creationId xmlns:a16="http://schemas.microsoft.com/office/drawing/2014/main" id="{FAB599E9-A3B6-1B4E-1074-42838A7CB015}"/>
              </a:ext>
            </a:extLst>
          </p:cNvPr>
          <p:cNvSpPr>
            <a:spLocks noGrp="1"/>
          </p:cNvSpPr>
          <p:nvPr>
            <p:ph type="body" sz="quarter" idx="14" hasCustomPrompt="1"/>
          </p:nvPr>
        </p:nvSpPr>
        <p:spPr>
          <a:xfrm>
            <a:off x="6111982" y="34290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Resource type</a:t>
            </a:r>
          </a:p>
        </p:txBody>
      </p:sp>
      <p:sp>
        <p:nvSpPr>
          <p:cNvPr id="3" name="Text Placeholder 2">
            <a:extLst>
              <a:ext uri="{FF2B5EF4-FFF2-40B4-BE49-F238E27FC236}">
                <a16:creationId xmlns:a16="http://schemas.microsoft.com/office/drawing/2014/main" id="{E9276EE0-7818-4C45-6428-359BC8D466B3}"/>
              </a:ext>
            </a:extLst>
          </p:cNvPr>
          <p:cNvSpPr>
            <a:spLocks noGrp="1"/>
          </p:cNvSpPr>
          <p:nvPr>
            <p:ph type="body" sz="quarter" idx="15" hasCustomPrompt="1"/>
          </p:nvPr>
        </p:nvSpPr>
        <p:spPr>
          <a:xfrm>
            <a:off x="6111982" y="4080998"/>
            <a:ext cx="4914899" cy="1896287"/>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chemeClr val="bg1"/>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6" name="Title 1">
            <a:extLst>
              <a:ext uri="{FF2B5EF4-FFF2-40B4-BE49-F238E27FC236}">
                <a16:creationId xmlns:a16="http://schemas.microsoft.com/office/drawing/2014/main" id="{EB709BBC-EF91-3B76-0D25-C39EDF92C63E}"/>
              </a:ext>
            </a:extLst>
          </p:cNvPr>
          <p:cNvSpPr>
            <a:spLocks noGrp="1"/>
          </p:cNvSpPr>
          <p:nvPr>
            <p:ph type="title" hasCustomPrompt="1"/>
          </p:nvPr>
        </p:nvSpPr>
        <p:spPr>
          <a:xfrm>
            <a:off x="601911" y="598800"/>
            <a:ext cx="7322889" cy="673240"/>
          </a:xfrm>
          <a:prstGeom prst="rect">
            <a:avLst/>
          </a:prstGeom>
        </p:spPr>
        <p:txBody>
          <a:bodyPr lIns="0" anchor="t">
            <a:noAutofit/>
          </a:bodyPr>
          <a:lstStyle>
            <a:lvl1pPr>
              <a:defRPr>
                <a:solidFill>
                  <a:schemeClr val="bg1"/>
                </a:solidFill>
              </a:defRPr>
            </a:lvl1pPr>
          </a:lstStyle>
          <a:p>
            <a:r>
              <a:rPr lang="en-US"/>
              <a:t>Slide title</a:t>
            </a:r>
          </a:p>
        </p:txBody>
      </p:sp>
    </p:spTree>
    <p:extLst>
      <p:ext uri="{BB962C8B-B14F-4D97-AF65-F5344CB8AC3E}">
        <p14:creationId xmlns:p14="http://schemas.microsoft.com/office/powerpoint/2010/main" val="304063241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 Blue Blac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896F3E-9AB9-2AD7-BD80-C436854596B4}"/>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6956"/>
          <a:stretch/>
        </p:blipFill>
        <p:spPr>
          <a:xfrm flipV="1">
            <a:off x="0" y="0"/>
            <a:ext cx="5029198" cy="6858000"/>
          </a:xfrm>
          <a:prstGeom prst="rect">
            <a:avLst/>
          </a:prstGeom>
        </p:spPr>
      </p:pic>
      <p:sp>
        <p:nvSpPr>
          <p:cNvPr id="7" name="Text Placeholder 2">
            <a:extLst>
              <a:ext uri="{FF2B5EF4-FFF2-40B4-BE49-F238E27FC236}">
                <a16:creationId xmlns:a16="http://schemas.microsoft.com/office/drawing/2014/main" id="{B3694C46-6E4C-66F7-7B15-58666BACDE69}"/>
              </a:ext>
            </a:extLst>
          </p:cNvPr>
          <p:cNvSpPr>
            <a:spLocks noGrp="1"/>
          </p:cNvSpPr>
          <p:nvPr>
            <p:ph type="body" sz="quarter" idx="12" hasCustomPrompt="1"/>
          </p:nvPr>
        </p:nvSpPr>
        <p:spPr>
          <a:xfrm>
            <a:off x="6110288" y="5988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Resource type</a:t>
            </a:r>
          </a:p>
        </p:txBody>
      </p:sp>
      <p:sp>
        <p:nvSpPr>
          <p:cNvPr id="8" name="Text Placeholder 2">
            <a:extLst>
              <a:ext uri="{FF2B5EF4-FFF2-40B4-BE49-F238E27FC236}">
                <a16:creationId xmlns:a16="http://schemas.microsoft.com/office/drawing/2014/main" id="{EDF38A90-6E25-ECA9-FAEC-C69F2FB69AB7}"/>
              </a:ext>
            </a:extLst>
          </p:cNvPr>
          <p:cNvSpPr>
            <a:spLocks noGrp="1"/>
          </p:cNvSpPr>
          <p:nvPr>
            <p:ph type="body" sz="quarter" idx="13" hasCustomPrompt="1"/>
          </p:nvPr>
        </p:nvSpPr>
        <p:spPr>
          <a:xfrm>
            <a:off x="6110288" y="1258233"/>
            <a:ext cx="4914899" cy="1741672"/>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chemeClr val="bg1"/>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2" name="Text Placeholder 2">
            <a:extLst>
              <a:ext uri="{FF2B5EF4-FFF2-40B4-BE49-F238E27FC236}">
                <a16:creationId xmlns:a16="http://schemas.microsoft.com/office/drawing/2014/main" id="{FAB599E9-A3B6-1B4E-1074-42838A7CB015}"/>
              </a:ext>
            </a:extLst>
          </p:cNvPr>
          <p:cNvSpPr>
            <a:spLocks noGrp="1"/>
          </p:cNvSpPr>
          <p:nvPr>
            <p:ph type="body" sz="quarter" idx="14" hasCustomPrompt="1"/>
          </p:nvPr>
        </p:nvSpPr>
        <p:spPr>
          <a:xfrm>
            <a:off x="6111982" y="34290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Resource type</a:t>
            </a:r>
          </a:p>
        </p:txBody>
      </p:sp>
      <p:sp>
        <p:nvSpPr>
          <p:cNvPr id="3" name="Text Placeholder 2">
            <a:extLst>
              <a:ext uri="{FF2B5EF4-FFF2-40B4-BE49-F238E27FC236}">
                <a16:creationId xmlns:a16="http://schemas.microsoft.com/office/drawing/2014/main" id="{E9276EE0-7818-4C45-6428-359BC8D466B3}"/>
              </a:ext>
            </a:extLst>
          </p:cNvPr>
          <p:cNvSpPr>
            <a:spLocks noGrp="1"/>
          </p:cNvSpPr>
          <p:nvPr>
            <p:ph type="body" sz="quarter" idx="15" hasCustomPrompt="1"/>
          </p:nvPr>
        </p:nvSpPr>
        <p:spPr>
          <a:xfrm>
            <a:off x="6111982" y="4080998"/>
            <a:ext cx="4914899" cy="1896287"/>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chemeClr val="bg1"/>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6" name="Title 1">
            <a:extLst>
              <a:ext uri="{FF2B5EF4-FFF2-40B4-BE49-F238E27FC236}">
                <a16:creationId xmlns:a16="http://schemas.microsoft.com/office/drawing/2014/main" id="{EB709BBC-EF91-3B76-0D25-C39EDF92C63E}"/>
              </a:ext>
            </a:extLst>
          </p:cNvPr>
          <p:cNvSpPr>
            <a:spLocks noGrp="1"/>
          </p:cNvSpPr>
          <p:nvPr>
            <p:ph type="title" hasCustomPrompt="1"/>
          </p:nvPr>
        </p:nvSpPr>
        <p:spPr>
          <a:xfrm>
            <a:off x="601911" y="598800"/>
            <a:ext cx="7322889" cy="673240"/>
          </a:xfrm>
          <a:prstGeom prst="rect">
            <a:avLst/>
          </a:prstGeom>
        </p:spPr>
        <p:txBody>
          <a:bodyPr lIns="0" anchor="t">
            <a:noAutofit/>
          </a:bodyPr>
          <a:lstStyle>
            <a:lvl1pPr>
              <a:defRPr>
                <a:solidFill>
                  <a:schemeClr val="accent5"/>
                </a:solidFill>
              </a:defRPr>
            </a:lvl1pPr>
          </a:lstStyle>
          <a:p>
            <a:r>
              <a:rPr lang="en-US"/>
              <a:t>Slide title</a:t>
            </a:r>
          </a:p>
        </p:txBody>
      </p:sp>
    </p:spTree>
    <p:extLst>
      <p:ext uri="{BB962C8B-B14F-4D97-AF65-F5344CB8AC3E}">
        <p14:creationId xmlns:p14="http://schemas.microsoft.com/office/powerpoint/2010/main" val="287458566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Header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lIns="0"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1145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Header Blank – Purp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bg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36886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Header Blank - Te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bg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5090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Header Blank - Blu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bg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929271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 Graphic – Blue Black">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5141816"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a:t>Thank you</a:t>
            </a:r>
          </a:p>
        </p:txBody>
      </p:sp>
      <p:pic>
        <p:nvPicPr>
          <p:cNvPr id="3" name="Picture 2">
            <a:extLst>
              <a:ext uri="{FF2B5EF4-FFF2-40B4-BE49-F238E27FC236}">
                <a16:creationId xmlns:a16="http://schemas.microsoft.com/office/drawing/2014/main" id="{5DB06D6C-CBDC-FBD8-FE79-AA3E38F4BB23}"/>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2884"/>
          <a:stretch/>
        </p:blipFill>
        <p:spPr>
          <a:xfrm>
            <a:off x="5727032" y="0"/>
            <a:ext cx="6464968" cy="6858000"/>
          </a:xfrm>
          <a:prstGeom prst="rect">
            <a:avLst/>
          </a:prstGeom>
        </p:spPr>
      </p:pic>
    </p:spTree>
    <p:extLst>
      <p:ext uri="{BB962C8B-B14F-4D97-AF65-F5344CB8AC3E}">
        <p14:creationId xmlns:p14="http://schemas.microsoft.com/office/powerpoint/2010/main" val="419083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Graphic - Purp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5141816"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pic>
        <p:nvPicPr>
          <p:cNvPr id="3" name="Picture 2">
            <a:extLst>
              <a:ext uri="{FF2B5EF4-FFF2-40B4-BE49-F238E27FC236}">
                <a16:creationId xmlns:a16="http://schemas.microsoft.com/office/drawing/2014/main" id="{5DB06D6C-CBDC-FBD8-FE79-AA3E38F4BB23}"/>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139" r="-12426"/>
          <a:stretch/>
        </p:blipFill>
        <p:spPr>
          <a:xfrm flipH="1">
            <a:off x="5727032" y="0"/>
            <a:ext cx="6464968" cy="6858000"/>
          </a:xfrm>
          <a:prstGeom prst="rect">
            <a:avLst/>
          </a:prstGeom>
        </p:spPr>
      </p:pic>
    </p:spTree>
    <p:extLst>
      <p:ext uri="{BB962C8B-B14F-4D97-AF65-F5344CB8AC3E}">
        <p14:creationId xmlns:p14="http://schemas.microsoft.com/office/powerpoint/2010/main" val="337359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TextOnly_2">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7888" y="2333208"/>
            <a:ext cx="5507737" cy="1200329"/>
          </a:xfrm>
          <a:prstGeom prst="rect">
            <a:avLst/>
          </a:prstGeom>
        </p:spPr>
        <p:txBody>
          <a:bodyPr wrap="square" lIns="0" anchor="b" anchorCtr="0">
            <a:spAutoFit/>
          </a:bodyPr>
          <a:lstStyle>
            <a:lvl1pPr>
              <a:defRPr>
                <a:solidFill>
                  <a:srgbClr val="FFFF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10917" y="3972025"/>
            <a:ext cx="5513958" cy="307777"/>
          </a:xfrm>
          <a:prstGeom prst="rect">
            <a:avLst/>
          </a:prstGeom>
          <a:noFill/>
        </p:spPr>
        <p:txBody>
          <a:bodyPr wrap="square" lIns="0" tIns="0" rIns="0" bIns="0">
            <a:spAutoFit/>
          </a:bodyPr>
          <a:lstStyle>
            <a:lvl1pPr marL="0" indent="0">
              <a:spcBef>
                <a:spcPts val="0"/>
              </a:spcBef>
              <a:buNone/>
              <a:defRPr sz="2000" spc="0" baseline="0">
                <a:solidFill>
                  <a:schemeClr val="accent5"/>
                </a:solidFill>
                <a:latin typeface="+mn-lt"/>
                <a:cs typeface="Segoe UI" panose="020B0502040204020203" pitchFamily="34" charset="0"/>
              </a:defRPr>
            </a:lvl1pPr>
          </a:lstStyle>
          <a:p>
            <a:pPr lvl="0"/>
            <a:r>
              <a:rPr lang="en-US"/>
              <a:t>Subtitle copy</a:t>
            </a:r>
          </a:p>
        </p:txBody>
      </p:sp>
      <p:pic>
        <p:nvPicPr>
          <p:cNvPr id="7" name="MS logo white - EMF" descr="Microsoft logo">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a:t>Appendix</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Subtitle</a:t>
            </a:r>
          </a:p>
        </p:txBody>
      </p:sp>
    </p:spTree>
    <p:extLst>
      <p:ext uri="{BB962C8B-B14F-4D97-AF65-F5344CB8AC3E}">
        <p14:creationId xmlns:p14="http://schemas.microsoft.com/office/powerpoint/2010/main" val="3068556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endix Graphic - Blue Black">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a:t>Appendix</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Subtitle</a:t>
            </a:r>
          </a:p>
        </p:txBody>
      </p:sp>
      <p:pic>
        <p:nvPicPr>
          <p:cNvPr id="7" name="Picture 6">
            <a:extLst>
              <a:ext uri="{FF2B5EF4-FFF2-40B4-BE49-F238E27FC236}">
                <a16:creationId xmlns:a16="http://schemas.microsoft.com/office/drawing/2014/main" id="{D94B841B-4A8D-350A-BE0F-E4CC8E2B7DD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453384" y="0"/>
            <a:ext cx="8153400" cy="6858000"/>
          </a:xfrm>
          <a:prstGeom prst="rect">
            <a:avLst/>
          </a:prstGeom>
        </p:spPr>
      </p:pic>
    </p:spTree>
    <p:extLst>
      <p:ext uri="{BB962C8B-B14F-4D97-AF65-F5344CB8AC3E}">
        <p14:creationId xmlns:p14="http://schemas.microsoft.com/office/powerpoint/2010/main" val="880154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endix Graphic - Gre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Appendix</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Subtitle</a:t>
            </a:r>
          </a:p>
        </p:txBody>
      </p:sp>
      <p:pic>
        <p:nvPicPr>
          <p:cNvPr id="3" name="Picture 2">
            <a:extLst>
              <a:ext uri="{FF2B5EF4-FFF2-40B4-BE49-F238E27FC236}">
                <a16:creationId xmlns:a16="http://schemas.microsoft.com/office/drawing/2014/main" id="{B69FDC4A-62B7-A0E4-9EA9-08440CC4B365}"/>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4532243" y="0"/>
            <a:ext cx="7659757" cy="6858000"/>
          </a:xfrm>
          <a:prstGeom prst="rect">
            <a:avLst/>
          </a:prstGeom>
        </p:spPr>
      </p:pic>
    </p:spTree>
    <p:extLst>
      <p:ext uri="{BB962C8B-B14F-4D97-AF65-F5344CB8AC3E}">
        <p14:creationId xmlns:p14="http://schemas.microsoft.com/office/powerpoint/2010/main" val="3715422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91F2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2023 Microsoft Corporation. All rights reserved. </a:t>
            </a:r>
          </a:p>
        </p:txBody>
      </p:sp>
      <p:pic>
        <p:nvPicPr>
          <p:cNvPr id="5" name="MS logo white - EMF" descr="Microsoft logo">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Annoncement_DarkGraphic">
    <p:bg>
      <p:bgPr>
        <a:solidFill>
          <a:srgbClr val="091F2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DF5C7F8F-88DD-FEF1-C009-B94AFE2D4059}"/>
              </a:ext>
            </a:extLst>
          </p:cNvPr>
          <p:cNvSpPr>
            <a:spLocks noGrp="1"/>
          </p:cNvSpPr>
          <p:nvPr>
            <p:ph type="title" hasCustomPrompt="1"/>
          </p:nvPr>
        </p:nvSpPr>
        <p:spPr>
          <a:xfrm>
            <a:off x="584200" y="1003424"/>
            <a:ext cx="5511800" cy="400110"/>
          </a:xfrm>
          <a:prstGeom prst="rect">
            <a:avLst/>
          </a:prstGeom>
        </p:spPr>
        <p:txBody>
          <a:bodyPr wrap="square" lIns="0" anchor="t" anchorCtr="0">
            <a:spAutoFit/>
          </a:bodyPr>
          <a:lstStyle>
            <a:lvl1pPr>
              <a:defRPr sz="2000">
                <a:solidFill>
                  <a:schemeClr val="bg1"/>
                </a:solidFill>
              </a:defRPr>
            </a:lvl1pPr>
          </a:lstStyle>
          <a:p>
            <a:r>
              <a:rPr lang="en-US"/>
              <a:t>Announcing</a:t>
            </a:r>
          </a:p>
        </p:txBody>
      </p:sp>
      <p:sp>
        <p:nvSpPr>
          <p:cNvPr id="8" name="Text Placeholder 2">
            <a:extLst>
              <a:ext uri="{FF2B5EF4-FFF2-40B4-BE49-F238E27FC236}">
                <a16:creationId xmlns:a16="http://schemas.microsoft.com/office/drawing/2014/main" id="{85E71A4C-EF3B-5C86-E766-11892576A9C6}"/>
              </a:ext>
            </a:extLst>
          </p:cNvPr>
          <p:cNvSpPr>
            <a:spLocks noGrp="1"/>
          </p:cNvSpPr>
          <p:nvPr>
            <p:ph type="body" sz="quarter" idx="12" hasCustomPrompt="1"/>
          </p:nvPr>
        </p:nvSpPr>
        <p:spPr>
          <a:xfrm>
            <a:off x="584200" y="2176845"/>
            <a:ext cx="5511800" cy="1107380"/>
          </a:xfrm>
          <a:prstGeom prst="rect">
            <a:avLst/>
          </a:prstGeom>
        </p:spPr>
        <p:txBody>
          <a:bodyPr lIns="0" anchor="b">
            <a:noAutofit/>
          </a:bodyPr>
          <a:lstStyle>
            <a:lvl1pPr marL="0" indent="0">
              <a:spcAft>
                <a:spcPts val="600"/>
              </a:spcAft>
              <a:buFont typeface="Wingdings" panose="05000000000000000000" pitchFamily="2" charset="2"/>
              <a:buNone/>
              <a:defRPr sz="3600">
                <a:solidFill>
                  <a:srgbClr val="FFA38B"/>
                </a:solidFill>
                <a:latin typeface="+mj-lt"/>
              </a:defRPr>
            </a:lvl1pPr>
          </a:lstStyle>
          <a:p>
            <a:pPr lvl="0"/>
            <a:r>
              <a:rPr lang="en-US"/>
              <a:t>Product name placeholder</a:t>
            </a:r>
          </a:p>
        </p:txBody>
      </p:sp>
      <p:sp>
        <p:nvSpPr>
          <p:cNvPr id="9" name="Text Placeholder 2">
            <a:extLst>
              <a:ext uri="{FF2B5EF4-FFF2-40B4-BE49-F238E27FC236}">
                <a16:creationId xmlns:a16="http://schemas.microsoft.com/office/drawing/2014/main" id="{94C3BB92-0C33-CCFC-80F2-FC363600488D}"/>
              </a:ext>
            </a:extLst>
          </p:cNvPr>
          <p:cNvSpPr>
            <a:spLocks noGrp="1"/>
          </p:cNvSpPr>
          <p:nvPr>
            <p:ph type="body" sz="quarter" idx="13" hasCustomPrompt="1"/>
          </p:nvPr>
        </p:nvSpPr>
        <p:spPr>
          <a:xfrm>
            <a:off x="584200" y="3429327"/>
            <a:ext cx="5511800" cy="238923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bg1"/>
                </a:solidFill>
                <a:latin typeface="+mn-lt"/>
              </a:defRPr>
            </a:lvl1pPr>
          </a:lstStyle>
          <a:p>
            <a:pPr lvl="0"/>
            <a:r>
              <a:rPr lang="en-US"/>
              <a:t>Subtitle text</a:t>
            </a:r>
          </a:p>
        </p:txBody>
      </p:sp>
      <p:pic>
        <p:nvPicPr>
          <p:cNvPr id="2" name="Picture 1">
            <a:extLst>
              <a:ext uri="{FF2B5EF4-FFF2-40B4-BE49-F238E27FC236}">
                <a16:creationId xmlns:a16="http://schemas.microsoft.com/office/drawing/2014/main" id="{E4F3FFD4-376A-1E35-BD50-FA39945EB508}"/>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2000"/>
                    </a14:imgEffect>
                  </a14:imgLayer>
                </a14:imgProps>
              </a:ext>
            </a:extLst>
          </a:blip>
          <a:srcRect l="13943" t="40146" r="21167" b="1516"/>
          <a:stretch/>
        </p:blipFill>
        <p:spPr>
          <a:xfrm>
            <a:off x="7121854" y="0"/>
            <a:ext cx="5070146" cy="3769748"/>
          </a:xfrm>
          <a:prstGeom prst="rect">
            <a:avLst/>
          </a:prstGeom>
        </p:spPr>
      </p:pic>
    </p:spTree>
    <p:extLst>
      <p:ext uri="{BB962C8B-B14F-4D97-AF65-F5344CB8AC3E}">
        <p14:creationId xmlns:p14="http://schemas.microsoft.com/office/powerpoint/2010/main" val="1133329816"/>
      </p:ext>
    </p:extLst>
  </p:cSld>
  <p:clrMapOvr>
    <a:masterClrMapping/>
  </p:clrMapOvr>
  <p:transition>
    <p:fade/>
  </p:transition>
  <p:hf sldNum="0" hdr="0" ftr="0" dt="0"/>
  <p:extLst>
    <p:ext uri="{DCECCB84-F9BA-43D5-87BE-67443E8EF086}">
      <p15:sldGuideLst xmlns:p15="http://schemas.microsoft.com/office/powerpoint/2012/main">
        <p15:guide id="11" pos="2150">
          <p15:clr>
            <a:srgbClr val="A4A3A4"/>
          </p15:clr>
        </p15:guide>
        <p15:guide id="12" pos="2544">
          <p15:clr>
            <a:srgbClr val="A4A3A4"/>
          </p15:clr>
        </p15:guide>
        <p15:guide id="13" pos="2712">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_TextOnly_2">
    <p:bg>
      <p:bgPr>
        <a:solidFill>
          <a:srgbClr val="091F2C"/>
        </a:solidFill>
        <a:effectLst/>
      </p:bgPr>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C04E60E3-7A5D-67D6-2CAA-FF9520CAD335}"/>
              </a:ext>
            </a:extLst>
          </p:cNvPr>
          <p:cNvSpPr>
            <a:spLocks noGrp="1"/>
          </p:cNvSpPr>
          <p:nvPr>
            <p:ph type="pic" sz="quarter" idx="20"/>
          </p:nvPr>
        </p:nvSpPr>
        <p:spPr>
          <a:xfrm>
            <a:off x="0" y="0"/>
            <a:ext cx="12192000" cy="6858000"/>
          </a:xfrm>
          <a:prstGeom prst="rect">
            <a:avLst/>
          </a:prstGeo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7888" y="2333208"/>
            <a:ext cx="5507737" cy="1200329"/>
          </a:xfrm>
          <a:prstGeom prst="rect">
            <a:avLst/>
          </a:prstGeom>
        </p:spPr>
        <p:txBody>
          <a:bodyPr wrap="square" lIns="0" anchor="b" anchorCtr="0">
            <a:spAutoFit/>
          </a:bodyPr>
          <a:lstStyle>
            <a:lvl1pPr>
              <a:defRPr>
                <a:solidFill>
                  <a:srgbClr val="FFFF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10917" y="3972025"/>
            <a:ext cx="5513958" cy="307777"/>
          </a:xfrm>
          <a:prstGeom prst="rect">
            <a:avLst/>
          </a:prstGeom>
          <a:noFill/>
        </p:spPr>
        <p:txBody>
          <a:bodyPr wrap="square" lIns="0" tIns="0" rIns="0" bIns="0">
            <a:spAutoFit/>
          </a:bodyPr>
          <a:lstStyle>
            <a:lvl1pPr marL="0" indent="0">
              <a:spcBef>
                <a:spcPts val="0"/>
              </a:spcBef>
              <a:buNone/>
              <a:defRPr sz="2000" spc="0" baseline="0">
                <a:solidFill>
                  <a:schemeClr val="accent5"/>
                </a:solidFill>
                <a:latin typeface="+mn-lt"/>
                <a:cs typeface="Segoe UI" panose="020B0502040204020203" pitchFamily="34" charset="0"/>
              </a:defRPr>
            </a:lvl1pPr>
          </a:lstStyle>
          <a:p>
            <a:pPr lvl="0"/>
            <a:r>
              <a:rPr lang="en-US"/>
              <a:t>Subtitle copy</a:t>
            </a:r>
          </a:p>
        </p:txBody>
      </p:sp>
      <p:pic>
        <p:nvPicPr>
          <p:cNvPr id="7" name="MS logo white - EMF" descr="Microsoft logo">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3091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a:prstGeom prst="rect">
            <a:avLst/>
          </a:prstGeom>
        </p:spPr>
        <p:txBody>
          <a:bodyPr lIns="0" anchor="ctr">
            <a:noAutofit/>
          </a:bodyPr>
          <a:lstStyle>
            <a:lvl1pPr>
              <a:defRPr>
                <a:solidFill>
                  <a:srgbClr val="091F2C"/>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79C9673C-3843-4EB6-3BEE-638BD486BCE6}"/>
              </a:ext>
            </a:extLst>
          </p:cNvPr>
          <p:cNvSpPr>
            <a:spLocks noGrp="1"/>
          </p:cNvSpPr>
          <p:nvPr>
            <p:ph type="body" sz="quarter" idx="12" hasCustomPrompt="1"/>
          </p:nvPr>
        </p:nvSpPr>
        <p:spPr>
          <a:xfrm>
            <a:off x="6096000" y="1914525"/>
            <a:ext cx="5513388" cy="3214688"/>
          </a:xfrm>
          <a:prstGeom prst="rect">
            <a:avLst/>
          </a:prstGeom>
        </p:spPr>
        <p:txBody>
          <a:bodyPr lIns="0" anchor="ctr">
            <a:noAutofit/>
          </a:bodyPr>
          <a:lstStyle>
            <a:lvl1pPr marL="0" indent="0">
              <a:spcAft>
                <a:spcPts val="600"/>
              </a:spcAft>
              <a:buFont typeface="Wingdings" panose="05000000000000000000" pitchFamily="2" charset="2"/>
              <a:buNone/>
              <a:defRPr sz="2000">
                <a:solidFill>
                  <a:srgbClr val="000000"/>
                </a:solidFill>
              </a:defRPr>
            </a:lvl1pPr>
          </a:lstStyle>
          <a:p>
            <a:pPr lvl="0"/>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_50%">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693142" y="585791"/>
            <a:ext cx="3483245" cy="1678282"/>
          </a:xfrm>
          <a:prstGeom prst="rect">
            <a:avLst/>
          </a:prstGeom>
        </p:spPr>
        <p:txBody>
          <a:bodyPr lIns="0" anchor="b">
            <a:noAutofit/>
          </a:bodyPr>
          <a:lstStyle>
            <a:lvl1pPr>
              <a:defRPr>
                <a:solidFill>
                  <a:schemeClr val="tx1"/>
                </a:solidFill>
              </a:defRPr>
            </a:lvl1pPr>
          </a:lstStyle>
          <a:p>
            <a:r>
              <a:rPr lang="en-US"/>
              <a:t>Title</a:t>
            </a:r>
          </a:p>
        </p:txBody>
      </p:sp>
      <p:sp>
        <p:nvSpPr>
          <p:cNvPr id="11" name="Picture Placeholder 5">
            <a:extLst>
              <a:ext uri="{FF2B5EF4-FFF2-40B4-BE49-F238E27FC236}">
                <a16:creationId xmlns:a16="http://schemas.microsoft.com/office/drawing/2014/main" id="{7067224D-1F7E-AB8D-5C79-C8BB72DCD8FD}"/>
              </a:ext>
            </a:extLst>
          </p:cNvPr>
          <p:cNvSpPr>
            <a:spLocks noGrp="1"/>
          </p:cNvSpPr>
          <p:nvPr>
            <p:ph type="pic" sz="quarter" idx="20"/>
          </p:nvPr>
        </p:nvSpPr>
        <p:spPr>
          <a:xfrm>
            <a:off x="0" y="0"/>
            <a:ext cx="6096000" cy="6858000"/>
          </a:xfrm>
          <a:prstGeom prst="rect">
            <a:avLst/>
          </a:prstGeom>
        </p:spPr>
        <p:txBody>
          <a:bodyPr anchor="ctr"/>
          <a:lstStyle>
            <a:lvl1pPr marL="0" indent="0" algn="ctr">
              <a:buNone/>
              <a:defRPr/>
            </a:lvl1pPr>
          </a:lstStyle>
          <a:p>
            <a:r>
              <a:rPr lang="en-US"/>
              <a:t>Click icon to add picture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6693142" y="2578100"/>
            <a:ext cx="1700784" cy="0"/>
          </a:xfrm>
          <a:prstGeom prst="line">
            <a:avLst/>
          </a:prstGeom>
          <a:ln w="285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79C9673C-3843-4EB6-3BEE-638BD486BCE6}"/>
              </a:ext>
            </a:extLst>
          </p:cNvPr>
          <p:cNvSpPr>
            <a:spLocks noGrp="1"/>
          </p:cNvSpPr>
          <p:nvPr>
            <p:ph type="body" sz="quarter" idx="12" hasCustomPrompt="1"/>
          </p:nvPr>
        </p:nvSpPr>
        <p:spPr>
          <a:xfrm>
            <a:off x="6693142" y="2937806"/>
            <a:ext cx="4746062" cy="3214688"/>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p:txBody>
      </p:sp>
    </p:spTree>
    <p:extLst>
      <p:ext uri="{BB962C8B-B14F-4D97-AF65-F5344CB8AC3E}">
        <p14:creationId xmlns:p14="http://schemas.microsoft.com/office/powerpoint/2010/main" val="36546830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533" r:id="rId1"/>
    <p:sldLayoutId id="2147485513" r:id="rId2"/>
    <p:sldLayoutId id="2147485511" r:id="rId3"/>
    <p:sldLayoutId id="2147485530" r:id="rId4"/>
    <p:sldLayoutId id="2147485531" r:id="rId5"/>
    <p:sldLayoutId id="2147484580" r:id="rId6"/>
    <p:sldLayoutId id="2147485614" r:id="rId7"/>
    <p:sldLayoutId id="2147485292" r:id="rId8"/>
    <p:sldLayoutId id="2147485535" r:id="rId9"/>
    <p:sldLayoutId id="2147485638" r:id="rId10"/>
    <p:sldLayoutId id="2147485639" r:id="rId11"/>
    <p:sldLayoutId id="2147485641" r:id="rId12"/>
    <p:sldLayoutId id="2147485643" r:id="rId13"/>
    <p:sldLayoutId id="2147485352" r:id="rId14"/>
    <p:sldLayoutId id="2147485534" r:id="rId15"/>
    <p:sldLayoutId id="2147485522" r:id="rId16"/>
    <p:sldLayoutId id="2147485540" r:id="rId17"/>
    <p:sldLayoutId id="2147485523" r:id="rId18"/>
    <p:sldLayoutId id="2147485541" r:id="rId19"/>
    <p:sldLayoutId id="2147485525" r:id="rId20"/>
    <p:sldLayoutId id="2147485542" r:id="rId21"/>
    <p:sldLayoutId id="2147485524" r:id="rId22"/>
    <p:sldLayoutId id="2147485543" r:id="rId23"/>
    <p:sldLayoutId id="2147485526" r:id="rId24"/>
    <p:sldLayoutId id="2147485544" r:id="rId25"/>
    <p:sldLayoutId id="2147485527" r:id="rId26"/>
    <p:sldLayoutId id="2147485545" r:id="rId27"/>
    <p:sldLayoutId id="2147485529" r:id="rId28"/>
    <p:sldLayoutId id="2147485546" r:id="rId29"/>
    <p:sldLayoutId id="2147485528" r:id="rId30"/>
    <p:sldLayoutId id="2147485547" r:id="rId31"/>
    <p:sldLayoutId id="2147485625" r:id="rId32"/>
    <p:sldLayoutId id="2147485626" r:id="rId33"/>
    <p:sldLayoutId id="2147485627" r:id="rId34"/>
    <p:sldLayoutId id="2147485628" r:id="rId35"/>
    <p:sldLayoutId id="2147485629" r:id="rId36"/>
    <p:sldLayoutId id="2147485630" r:id="rId37"/>
    <p:sldLayoutId id="2147485634" r:id="rId38"/>
    <p:sldLayoutId id="2147485644" r:id="rId39"/>
    <p:sldLayoutId id="2147485636" r:id="rId40"/>
    <p:sldLayoutId id="2147485621" r:id="rId41"/>
    <p:sldLayoutId id="2147485583" r:id="rId42"/>
    <p:sldLayoutId id="2147485810" r:id="rId43"/>
    <p:sldLayoutId id="2147485599" r:id="rId44"/>
    <p:sldLayoutId id="2147485640" r:id="rId45"/>
    <p:sldLayoutId id="2147485563" r:id="rId46"/>
    <p:sldLayoutId id="2147485631" r:id="rId47"/>
    <p:sldLayoutId id="2147485622" r:id="rId48"/>
    <p:sldLayoutId id="2147485623" r:id="rId49"/>
    <p:sldLayoutId id="2147485594" r:id="rId50"/>
    <p:sldLayoutId id="2147485651" r:id="rId51"/>
    <p:sldLayoutId id="2147485658" r:id="rId52"/>
    <p:sldLayoutId id="2147485647" r:id="rId53"/>
    <p:sldLayoutId id="2147485659" r:id="rId54"/>
    <p:sldLayoutId id="2147485661" r:id="rId55"/>
    <p:sldLayoutId id="2147485660" r:id="rId56"/>
    <p:sldLayoutId id="2147484249" r:id="rId57"/>
    <p:sldLayoutId id="2147485652" r:id="rId58"/>
    <p:sldLayoutId id="2147485653" r:id="rId59"/>
    <p:sldLayoutId id="2147485655" r:id="rId60"/>
    <p:sldLayoutId id="2147485657" r:id="rId61"/>
    <p:sldLayoutId id="2147485656" r:id="rId62"/>
    <p:sldLayoutId id="2147484299" r:id="rId63"/>
    <p:sldLayoutId id="2147485729"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guide id="31" pos="3840" userDrawn="1">
          <p15:clr>
            <a:srgbClr val="F26B43"/>
          </p15:clr>
        </p15:guide>
        <p15:guide id="32" pos="49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hemeOverride" Target="../theme/themeOverride7.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3.xml"/><Relationship Id="rId1" Type="http://schemas.openxmlformats.org/officeDocument/2006/relationships/themeOverride" Target="../theme/themeOverride8.xml"/><Relationship Id="rId5" Type="http://schemas.openxmlformats.org/officeDocument/2006/relationships/image" Target="../media/image41.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3.xml"/><Relationship Id="rId1" Type="http://schemas.openxmlformats.org/officeDocument/2006/relationships/themeOverride" Target="../theme/themeOverride9.xml"/><Relationship Id="rId5" Type="http://schemas.openxmlformats.org/officeDocument/2006/relationships/image" Target="../media/image24.png"/><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3.xml"/><Relationship Id="rId1" Type="http://schemas.openxmlformats.org/officeDocument/2006/relationships/themeOverride" Target="../theme/themeOverride10.xml"/><Relationship Id="rId5" Type="http://schemas.openxmlformats.org/officeDocument/2006/relationships/image" Target="../media/image4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3.xml"/><Relationship Id="rId1" Type="http://schemas.openxmlformats.org/officeDocument/2006/relationships/themeOverride" Target="../theme/themeOverride11.xml"/><Relationship Id="rId5" Type="http://schemas.openxmlformats.org/officeDocument/2006/relationships/image" Target="../media/image44.jpe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hemeOverride" Target="../theme/themeOverride12.xml"/><Relationship Id="rId6" Type="http://schemas.openxmlformats.org/officeDocument/2006/relationships/image" Target="../media/image37.png"/><Relationship Id="rId5" Type="http://schemas.openxmlformats.org/officeDocument/2006/relationships/image" Target="../media/image27.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43.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43.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43.xml"/><Relationship Id="rId6" Type="http://schemas.openxmlformats.org/officeDocument/2006/relationships/image" Target="../media/image27.png"/><Relationship Id="rId5" Type="http://schemas.openxmlformats.org/officeDocument/2006/relationships/image" Target="../media/image45.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hemeOverride" Target="../theme/themeOverride2.xml"/><Relationship Id="rId4" Type="http://schemas.openxmlformats.org/officeDocument/2006/relationships/image" Target="../media/image2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43.xml"/><Relationship Id="rId6" Type="http://schemas.openxmlformats.org/officeDocument/2006/relationships/image" Target="../media/image30.png"/><Relationship Id="rId5" Type="http://schemas.openxmlformats.org/officeDocument/2006/relationships/image" Target="../media/image48.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hyperlink" Target="https://aka.ms/isv-ai-business-envisioning" TargetMode="External"/><Relationship Id="rId7" Type="http://schemas.openxmlformats.org/officeDocument/2006/relationships/hyperlink" Target="https://www.microsoft.com/en-us/isv/success-application?ocid=cmmkku1p85b" TargetMode="External"/><Relationship Id="rId2" Type="http://schemas.openxmlformats.org/officeDocument/2006/relationships/notesSlide" Target="../notesSlides/notesSlide42.xml"/><Relationship Id="rId1" Type="http://schemas.openxmlformats.org/officeDocument/2006/relationships/slideLayout" Target="../slideLayouts/slideLayout52.xml"/><Relationship Id="rId6" Type="http://schemas.openxmlformats.org/officeDocument/2006/relationships/hyperlink" Target="https://www.microsoft.com/en-us/isv/offer-benefits?ocid=cmmhr4xs3hy" TargetMode="External"/><Relationship Id="rId5" Type="http://schemas.openxmlformats.org/officeDocument/2006/relationships/hyperlink" Target="https://aka.ms/ISVSuccessEvents" TargetMode="External"/><Relationship Id="rId4" Type="http://schemas.openxmlformats.org/officeDocument/2006/relationships/hyperlink" Target="https://aka.ms/isv-ai-envisioning"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microsoft.com/en-us/industry/blog/financial-services/2023/11/15/how-ai-helps-microsoft-partners-innovate-across-industries/" TargetMode="External"/><Relationship Id="rId13" Type="http://schemas.openxmlformats.org/officeDocument/2006/relationships/hyperlink" Target="https://solutions.microsoft.com/" TargetMode="External"/><Relationship Id="rId18" Type="http://schemas.openxmlformats.org/officeDocument/2006/relationships/hyperlink" Target="https://learn.microsoft.com/en-us/partner-center/solutions-partner-certified-software-designations-introduction" TargetMode="External"/><Relationship Id="rId26" Type="http://schemas.openxmlformats.org/officeDocument/2006/relationships/image" Target="../media/image51.png"/><Relationship Id="rId3" Type="http://schemas.openxmlformats.org/officeDocument/2006/relationships/hyperlink" Target="https://learn.microsoft.com/en-us/industry/well-architected/" TargetMode="External"/><Relationship Id="rId21" Type="http://schemas.openxmlformats.org/officeDocument/2006/relationships/image" Target="../media/image50.png"/><Relationship Id="rId7" Type="http://schemas.openxmlformats.org/officeDocument/2006/relationships/image" Target="../media/image25.png"/><Relationship Id="rId12" Type="http://schemas.openxmlformats.org/officeDocument/2006/relationships/hyperlink" Target="https://azuremarketplace.microsoft.com/en-US/" TargetMode="External"/><Relationship Id="rId17" Type="http://schemas.openxmlformats.org/officeDocument/2006/relationships/hyperlink" Target="https://learn.microsoft.com/en-us/partner-center/specializations" TargetMode="External"/><Relationship Id="rId25" Type="http://schemas.openxmlformats.org/officeDocument/2006/relationships/hyperlink" Target="https://learn.microsoft.com/en-us/fabric/cicd/partners/partner-integration" TargetMode="External"/><Relationship Id="rId2" Type="http://schemas.openxmlformats.org/officeDocument/2006/relationships/notesSlide" Target="../notesSlides/notesSlide43.xml"/><Relationship Id="rId16" Type="http://schemas.openxmlformats.org/officeDocument/2006/relationships/image" Target="../media/image36.png"/><Relationship Id="rId20" Type="http://schemas.openxmlformats.org/officeDocument/2006/relationships/hyperlink" Target="https://learn.microsoft.com/en-us/microsoft-copilot-studio/copilot-ai-plugins" TargetMode="External"/><Relationship Id="rId29" Type="http://schemas.openxmlformats.org/officeDocument/2006/relationships/hyperlink" Target="https://www.microsoft.com/ai/responsible-ai&#8195;" TargetMode="External"/><Relationship Id="rId1" Type="http://schemas.openxmlformats.org/officeDocument/2006/relationships/slideLayout" Target="../slideLayouts/slideLayout43.xml"/><Relationship Id="rId6" Type="http://schemas.openxmlformats.org/officeDocument/2006/relationships/hyperlink" Target="https://learn.microsoft.com/en-us/industry/well-architected/sustainability/" TargetMode="External"/><Relationship Id="rId11" Type="http://schemas.openxmlformats.org/officeDocument/2006/relationships/hyperlink" Target="https://www.microsoft.com/en-us/isv/offer-benefits" TargetMode="External"/><Relationship Id="rId24" Type="http://schemas.openxmlformats.org/officeDocument/2006/relationships/hyperlink" Target="https://www.microsoft.com/en-us/microsoft-fabric/blog/2023/11/15/build-isv-apps-with-microsoft-fabric-the-open-platform/" TargetMode="External"/><Relationship Id="rId5" Type="http://schemas.openxmlformats.org/officeDocument/2006/relationships/hyperlink" Target="https://learn.microsoft.com/en-us/industry/well-architected/financial-services/" TargetMode="External"/><Relationship Id="rId15" Type="http://schemas.openxmlformats.org/officeDocument/2006/relationships/hyperlink" Target="https://aka.ms/AppAdvisor-ISVHub" TargetMode="External"/><Relationship Id="rId23" Type="http://schemas.openxmlformats.org/officeDocument/2006/relationships/image" Target="../media/image30.png"/><Relationship Id="rId28" Type="http://schemas.openxmlformats.org/officeDocument/2006/relationships/hyperlink" Target="https://learn.microsoft.com/microsoft-copilot-studio/guidance/" TargetMode="External"/><Relationship Id="rId10" Type="http://schemas.openxmlformats.org/officeDocument/2006/relationships/hyperlink" Target="https://www.microsoft.com/en-us/isv" TargetMode="External"/><Relationship Id="rId19" Type="http://schemas.openxmlformats.org/officeDocument/2006/relationships/image" Target="../media/image49.png"/><Relationship Id="rId31" Type="http://schemas.openxmlformats.org/officeDocument/2006/relationships/image" Target="../media/image34.png"/><Relationship Id="rId4" Type="http://schemas.openxmlformats.org/officeDocument/2006/relationships/hyperlink" Target="https://learn.microsoft.com/en-us/industry/well-architected/healthcare/" TargetMode="External"/><Relationship Id="rId9" Type="http://schemas.openxmlformats.org/officeDocument/2006/relationships/image" Target="../media/image27.png"/><Relationship Id="rId14" Type="http://schemas.openxmlformats.org/officeDocument/2006/relationships/hyperlink" Target="https://learn.microsoft.com/en-us/partner-center/marketplace/" TargetMode="External"/><Relationship Id="rId22" Type="http://schemas.openxmlformats.org/officeDocument/2006/relationships/hyperlink" Target="learn.microsoft.com/copilot" TargetMode="External"/><Relationship Id="rId27" Type="http://schemas.openxmlformats.org/officeDocument/2006/relationships/hyperlink" Target="https://www.microsoft.com/security" TargetMode="External"/><Relationship Id="rId30" Type="http://schemas.openxmlformats.org/officeDocument/2006/relationships/hyperlink" Target="https://learn.microsoft.com/azure/ai-services/content-safety/"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3" Type="http://schemas.openxmlformats.org/officeDocument/2006/relationships/hyperlink" Target="https://www.microsoft.com/en-us/isv/offer-benefits?ocid=cmmhr4xs3hy" TargetMode="External"/><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aka.ms/AppAdvisor-ISVHub" TargetMode="External"/><Relationship Id="rId7"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7.png"/><Relationship Id="rId2" Type="http://schemas.openxmlformats.org/officeDocument/2006/relationships/slideLayout" Target="../slideLayouts/slideLayout43.xml"/><Relationship Id="rId1" Type="http://schemas.openxmlformats.org/officeDocument/2006/relationships/themeOverride" Target="../theme/themeOverride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3.xml"/><Relationship Id="rId1" Type="http://schemas.openxmlformats.org/officeDocument/2006/relationships/themeOverride" Target="../theme/themeOverride4.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6.png"/><Relationship Id="rId2" Type="http://schemas.openxmlformats.org/officeDocument/2006/relationships/slideLayout" Target="../slideLayouts/slideLayout43.xml"/><Relationship Id="rId1" Type="http://schemas.openxmlformats.org/officeDocument/2006/relationships/themeOverride" Target="../theme/themeOverride5.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9.png"/><Relationship Id="rId2" Type="http://schemas.openxmlformats.org/officeDocument/2006/relationships/slideLayout" Target="../slideLayouts/slideLayout43.xml"/><Relationship Id="rId1" Type="http://schemas.openxmlformats.org/officeDocument/2006/relationships/themeOverride" Target="../theme/themeOverride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wrap="square" lIns="0" tIns="45720" rIns="91440" bIns="45720" anchor="b" anchorCtr="0">
            <a:spAutoFit/>
          </a:bodyPr>
          <a:lstStyle/>
          <a:p>
            <a:r>
              <a:rPr lang="en-US">
                <a:ea typeface="+mj-ea"/>
                <a:cs typeface="+mj-cs"/>
              </a:rPr>
              <a:t>Microsoft ISV </a:t>
            </a:r>
            <a:br>
              <a:rPr lang="en-US">
                <a:ea typeface="+mj-ea"/>
                <a:cs typeface="+mj-cs"/>
              </a:rPr>
            </a:br>
            <a:r>
              <a:rPr lang="en-US">
                <a:ea typeface="+mj-ea"/>
                <a:cs typeface="+mj-cs"/>
              </a:rPr>
              <a:t>AI Envisioning Day </a:t>
            </a:r>
          </a:p>
        </p:txBody>
      </p:sp>
      <p:sp>
        <p:nvSpPr>
          <p:cNvPr id="2" name="Text Placeholder 1">
            <a:extLst>
              <a:ext uri="{FF2B5EF4-FFF2-40B4-BE49-F238E27FC236}">
                <a16:creationId xmlns:a16="http://schemas.microsoft.com/office/drawing/2014/main" id="{C2FA1231-E695-3621-8165-08528FB6AE7C}"/>
              </a:ext>
            </a:extLst>
          </p:cNvPr>
          <p:cNvSpPr>
            <a:spLocks noGrp="1"/>
          </p:cNvSpPr>
          <p:nvPr>
            <p:ph type="body" sz="quarter" idx="12"/>
          </p:nvPr>
        </p:nvSpPr>
        <p:spPr>
          <a:xfrm>
            <a:off x="595105" y="3969026"/>
            <a:ext cx="4161045" cy="615553"/>
          </a:xfrm>
        </p:spPr>
        <p:txBody>
          <a:bodyPr/>
          <a:lstStyle/>
          <a:p>
            <a:r>
              <a:rPr lang="en-US">
                <a:solidFill>
                  <a:srgbClr val="FF5C39"/>
                </a:solidFill>
                <a:latin typeface="+mj-lt"/>
                <a:ea typeface="+mj-ea"/>
                <a:cs typeface="+mj-cs"/>
              </a:rPr>
              <a:t>Identify and Prioritize Use Cases for AI Solutions</a:t>
            </a:r>
          </a:p>
        </p:txBody>
      </p:sp>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65637486-BD23-A032-C5B3-3BA86A58A6B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8" name="Title 7">
            <a:extLst>
              <a:ext uri="{FF2B5EF4-FFF2-40B4-BE49-F238E27FC236}">
                <a16:creationId xmlns:a16="http://schemas.microsoft.com/office/drawing/2014/main" id="{F7ABB882-0810-A9A7-96FF-5BD5A0F38AD9}"/>
              </a:ext>
            </a:extLst>
          </p:cNvPr>
          <p:cNvSpPr>
            <a:spLocks noGrp="1"/>
          </p:cNvSpPr>
          <p:nvPr>
            <p:ph type="title"/>
          </p:nvPr>
        </p:nvSpPr>
        <p:spPr>
          <a:xfrm>
            <a:off x="592138" y="425450"/>
            <a:ext cx="11007725" cy="1077218"/>
          </a:xfrm>
        </p:spPr>
        <p:txBody>
          <a:bodyPr/>
          <a:lstStyle/>
          <a:p>
            <a:pPr>
              <a:tabLst>
                <a:tab pos="2235200" algn="l"/>
              </a:tabLst>
            </a:pPr>
            <a:r>
              <a:rPr lang="en-US"/>
              <a:t>To maximize value, seek use cases that serve </a:t>
            </a:r>
            <a:r>
              <a:rPr lang="en-US">
                <a:solidFill>
                  <a:schemeClr val="accent6"/>
                </a:solidFill>
              </a:rPr>
              <a:t>unmet customer needs</a:t>
            </a:r>
          </a:p>
        </p:txBody>
      </p:sp>
      <p:sp>
        <p:nvSpPr>
          <p:cNvPr id="11" name="Rectangle: Top Corners Rounded 10">
            <a:extLst>
              <a:ext uri="{FF2B5EF4-FFF2-40B4-BE49-F238E27FC236}">
                <a16:creationId xmlns:a16="http://schemas.microsoft.com/office/drawing/2014/main" id="{67B4C63F-6F00-84E5-E334-5161A484C151}"/>
              </a:ext>
              <a:ext uri="{C183D7F6-B498-43B3-948B-1728B52AA6E4}">
                <adec:decorative xmlns:adec="http://schemas.microsoft.com/office/drawing/2017/decorative" val="1"/>
              </a:ext>
            </a:extLst>
          </p:cNvPr>
          <p:cNvSpPr>
            <a:spLocks/>
          </p:cNvSpPr>
          <p:nvPr/>
        </p:nvSpPr>
        <p:spPr bwMode="auto">
          <a:xfrm rot="10800000" flipH="1" flipV="1">
            <a:off x="592138" y="2004033"/>
            <a:ext cx="11007725" cy="1864633"/>
          </a:xfrm>
          <a:prstGeom prst="round2SameRect">
            <a:avLst>
              <a:gd name="adj1" fmla="val 0"/>
              <a:gd name="adj2" fmla="val 6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2" name="Rectangle: Top Corners Rounded 11">
            <a:extLst>
              <a:ext uri="{FF2B5EF4-FFF2-40B4-BE49-F238E27FC236}">
                <a16:creationId xmlns:a16="http://schemas.microsoft.com/office/drawing/2014/main" id="{55BA2AAA-87A2-5BF2-A12B-4D0CE942EDEA}"/>
              </a:ext>
            </a:extLst>
          </p:cNvPr>
          <p:cNvSpPr/>
          <p:nvPr/>
        </p:nvSpPr>
        <p:spPr bwMode="auto">
          <a:xfrm>
            <a:off x="592138" y="1828197"/>
            <a:ext cx="11007725" cy="427323"/>
          </a:xfrm>
          <a:prstGeom prst="round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800" dirty="0">
                <a:solidFill>
                  <a:schemeClr val="bg1"/>
                </a:solidFill>
                <a:latin typeface="+mj-lt"/>
                <a:ea typeface="+mj-ea"/>
                <a:cs typeface="+mj-cs"/>
              </a:rPr>
              <a:t>Internal use cases to jump start innovation</a:t>
            </a:r>
            <a:endParaRPr lang="en-US" sz="1800" spc="0" dirty="0">
              <a:solidFill>
                <a:schemeClr val="bg1"/>
              </a:solidFill>
              <a:latin typeface="+mj-lt"/>
              <a:ea typeface="+mj-ea"/>
              <a:cs typeface="+mj-cs"/>
            </a:endParaRPr>
          </a:p>
        </p:txBody>
      </p:sp>
      <p:sp>
        <p:nvSpPr>
          <p:cNvPr id="15" name="Title 2">
            <a:extLst>
              <a:ext uri="{FF2B5EF4-FFF2-40B4-BE49-F238E27FC236}">
                <a16:creationId xmlns:a16="http://schemas.microsoft.com/office/drawing/2014/main" id="{17835444-BA7B-5D90-DBA7-77D6103263D9}"/>
              </a:ext>
            </a:extLst>
          </p:cNvPr>
          <p:cNvSpPr txBox="1">
            <a:spLocks/>
          </p:cNvSpPr>
          <p:nvPr/>
        </p:nvSpPr>
        <p:spPr>
          <a:xfrm>
            <a:off x="723901" y="2339744"/>
            <a:ext cx="5162007" cy="728405"/>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600" i="0" u="none" strike="noStrike" kern="1200" cap="none" spc="-50" normalizeH="0" baseline="0" noProof="0" dirty="0">
                <a:ln w="3175">
                  <a:noFill/>
                </a:ln>
                <a:solidFill>
                  <a:schemeClr val="accent6"/>
                </a:solidFill>
                <a:effectLst/>
                <a:uLnTx/>
                <a:uFillTx/>
                <a:ea typeface="+mj-ea"/>
                <a:cs typeface="+mj-cs"/>
              </a:rPr>
              <a:t>LEARNING</a:t>
            </a:r>
          </a:p>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mn-lt"/>
                <a:cs typeface="+mn-cs"/>
              </a:rPr>
              <a:t>Transform internal and external search functions into</a:t>
            </a:r>
            <a:br>
              <a:rPr kumimoji="0" lang="en-US" sz="1400" b="0" i="0" u="none" strike="noStrike" kern="1200" cap="none" spc="0" normalizeH="0" baseline="0" noProof="0" dirty="0">
                <a:ln w="3175">
                  <a:noFill/>
                </a:ln>
                <a:solidFill>
                  <a:schemeClr val="tx1"/>
                </a:solidFill>
                <a:effectLst/>
                <a:uLnTx/>
                <a:uFillTx/>
                <a:latin typeface="+mn-lt"/>
                <a:cs typeface="+mn-cs"/>
              </a:rPr>
            </a:br>
            <a:r>
              <a:rPr kumimoji="0" lang="en-US" sz="1400" i="0" u="none" strike="noStrike" kern="1200" cap="none" spc="0" normalizeH="0" baseline="0" noProof="0" dirty="0">
                <a:ln w="3175">
                  <a:noFill/>
                </a:ln>
                <a:solidFill>
                  <a:schemeClr val="tx1"/>
                </a:solidFill>
                <a:effectLst/>
                <a:uLnTx/>
                <a:uFillTx/>
                <a:cs typeface="+mn-cs"/>
              </a:rPr>
              <a:t>human-centered insight hubs </a:t>
            </a:r>
            <a:r>
              <a:rPr kumimoji="0" lang="en-US" sz="1400" b="0" i="0" u="none" strike="noStrike" kern="1200" cap="none" spc="0" normalizeH="0" baseline="0" noProof="0" dirty="0">
                <a:ln w="3175">
                  <a:noFill/>
                </a:ln>
                <a:solidFill>
                  <a:schemeClr val="tx1"/>
                </a:solidFill>
                <a:effectLst/>
                <a:uLnTx/>
                <a:uFillTx/>
                <a:latin typeface="+mn-lt"/>
                <a:cs typeface="+mn-cs"/>
              </a:rPr>
              <a:t>for collaboration and marketing</a:t>
            </a:r>
          </a:p>
        </p:txBody>
      </p:sp>
      <p:sp>
        <p:nvSpPr>
          <p:cNvPr id="20" name="Oval 35_1">
            <a:extLst>
              <a:ext uri="{FF2B5EF4-FFF2-40B4-BE49-F238E27FC236}">
                <a16:creationId xmlns:a16="http://schemas.microsoft.com/office/drawing/2014/main" id="{C7014C8D-3621-275C-EEEE-B74358E6AE8F}"/>
              </a:ext>
            </a:extLst>
          </p:cNvPr>
          <p:cNvSpPr>
            <a:spLocks/>
          </p:cNvSpPr>
          <p:nvPr/>
        </p:nvSpPr>
        <p:spPr bwMode="auto">
          <a:xfrm>
            <a:off x="777241" y="3391926"/>
            <a:ext cx="343745" cy="34374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800">
                <a:solidFill>
                  <a:schemeClr val="accent5"/>
                </a:solidFill>
                <a:latin typeface="+mj-lt"/>
                <a:ea typeface="+mj-ea"/>
                <a:cs typeface="+mj-cs"/>
              </a:rPr>
              <a:t>1</a:t>
            </a:r>
          </a:p>
        </p:txBody>
      </p:sp>
      <p:sp>
        <p:nvSpPr>
          <p:cNvPr id="17" name="Rectangle: Rounded Corners 16">
            <a:extLst>
              <a:ext uri="{FF2B5EF4-FFF2-40B4-BE49-F238E27FC236}">
                <a16:creationId xmlns:a16="http://schemas.microsoft.com/office/drawing/2014/main" id="{EF303CA5-0245-E7AE-846C-BB0D4C243D39}"/>
              </a:ext>
            </a:extLst>
          </p:cNvPr>
          <p:cNvSpPr/>
          <p:nvPr/>
        </p:nvSpPr>
        <p:spPr bwMode="auto">
          <a:xfrm>
            <a:off x="723901" y="3348724"/>
            <a:ext cx="5162007" cy="430148"/>
          </a:xfrm>
          <a:prstGeom prst="roundRect">
            <a:avLst>
              <a:gd name="adj" fmla="val 50000"/>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accent3"/>
                </a:solidFill>
                <a:latin typeface="+mj-lt"/>
              </a:rPr>
              <a:t>Chat with your data</a:t>
            </a:r>
          </a:p>
        </p:txBody>
      </p:sp>
      <p:sp>
        <p:nvSpPr>
          <p:cNvPr id="16" name="Title 2">
            <a:extLst>
              <a:ext uri="{FF2B5EF4-FFF2-40B4-BE49-F238E27FC236}">
                <a16:creationId xmlns:a16="http://schemas.microsoft.com/office/drawing/2014/main" id="{13B0C348-D3A9-3700-CAB6-EAFFF19A981F}"/>
              </a:ext>
            </a:extLst>
          </p:cNvPr>
          <p:cNvSpPr txBox="1">
            <a:spLocks/>
          </p:cNvSpPr>
          <p:nvPr/>
        </p:nvSpPr>
        <p:spPr>
          <a:xfrm>
            <a:off x="6306094" y="2339744"/>
            <a:ext cx="5162007" cy="728405"/>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600" i="0" u="none" strike="noStrike" kern="1200" cap="none" spc="-50" normalizeH="0" baseline="0" noProof="0">
                <a:ln w="3175">
                  <a:noFill/>
                </a:ln>
                <a:solidFill>
                  <a:schemeClr val="accent6"/>
                </a:solidFill>
                <a:effectLst/>
                <a:uLnTx/>
                <a:uFillTx/>
                <a:ea typeface="+mj-ea"/>
                <a:cs typeface="+mj-cs"/>
              </a:rPr>
              <a:t>TRAINING</a:t>
            </a:r>
          </a:p>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mn-lt"/>
                <a:cs typeface="+mn-cs"/>
              </a:rPr>
              <a:t>Empower customer service with insight and encouragement that </a:t>
            </a:r>
            <a:r>
              <a:rPr kumimoji="0" lang="en-US" sz="1400" i="0" u="none" strike="noStrike" kern="1200" cap="none" spc="0" normalizeH="0" baseline="0" noProof="0">
                <a:ln w="3175">
                  <a:noFill/>
                </a:ln>
                <a:solidFill>
                  <a:schemeClr val="tx1"/>
                </a:solidFill>
                <a:effectLst/>
                <a:uLnTx/>
                <a:uFillTx/>
                <a:cs typeface="+mn-cs"/>
              </a:rPr>
              <a:t>helps customers</a:t>
            </a:r>
            <a:r>
              <a:rPr kumimoji="0" lang="en-US" sz="1400" i="0" u="none" strike="noStrike" kern="1200" cap="none" spc="0" normalizeH="0" baseline="0" noProof="0">
                <a:ln w="3175">
                  <a:noFill/>
                </a:ln>
                <a:solidFill>
                  <a:schemeClr val="tx1"/>
                </a:solidFill>
                <a:effectLst/>
                <a:uLnTx/>
                <a:uFillTx/>
                <a:ea typeface="+mj-ea"/>
                <a:cs typeface="+mj-cs"/>
              </a:rPr>
              <a:t> </a:t>
            </a:r>
            <a:r>
              <a:rPr kumimoji="0" lang="en-US" sz="1400" b="0" i="0" u="none" strike="noStrike" kern="1200" cap="none" spc="0" normalizeH="0" baseline="0" noProof="0">
                <a:ln w="3175">
                  <a:noFill/>
                </a:ln>
                <a:solidFill>
                  <a:schemeClr val="tx1"/>
                </a:solidFill>
                <a:effectLst/>
                <a:uLnTx/>
                <a:uFillTx/>
                <a:latin typeface="+mn-lt"/>
                <a:cs typeface="+mn-cs"/>
              </a:rPr>
              <a:t>while supporting talent</a:t>
            </a:r>
          </a:p>
        </p:txBody>
      </p:sp>
      <p:sp>
        <p:nvSpPr>
          <p:cNvPr id="21" name="Oval 35_1">
            <a:extLst>
              <a:ext uri="{FF2B5EF4-FFF2-40B4-BE49-F238E27FC236}">
                <a16:creationId xmlns:a16="http://schemas.microsoft.com/office/drawing/2014/main" id="{E0753F22-CC71-6F36-3E8D-F3A564730034}"/>
              </a:ext>
            </a:extLst>
          </p:cNvPr>
          <p:cNvSpPr>
            <a:spLocks/>
          </p:cNvSpPr>
          <p:nvPr/>
        </p:nvSpPr>
        <p:spPr bwMode="auto">
          <a:xfrm>
            <a:off x="6359435" y="3391926"/>
            <a:ext cx="343745" cy="34374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800">
                <a:solidFill>
                  <a:schemeClr val="accent5"/>
                </a:solidFill>
                <a:latin typeface="+mj-lt"/>
                <a:ea typeface="+mj-ea"/>
                <a:cs typeface="+mj-cs"/>
              </a:rPr>
              <a:t>2</a:t>
            </a:r>
          </a:p>
        </p:txBody>
      </p:sp>
      <p:sp>
        <p:nvSpPr>
          <p:cNvPr id="18" name="Rectangle: Rounded Corners 17">
            <a:extLst>
              <a:ext uri="{FF2B5EF4-FFF2-40B4-BE49-F238E27FC236}">
                <a16:creationId xmlns:a16="http://schemas.microsoft.com/office/drawing/2014/main" id="{70AD4188-2604-F2C9-CF82-A666EE19558D}"/>
              </a:ext>
            </a:extLst>
          </p:cNvPr>
          <p:cNvSpPr/>
          <p:nvPr/>
        </p:nvSpPr>
        <p:spPr bwMode="auto">
          <a:xfrm>
            <a:off x="6306095" y="3348724"/>
            <a:ext cx="5162007" cy="430148"/>
          </a:xfrm>
          <a:prstGeom prst="roundRect">
            <a:avLst>
              <a:gd name="adj" fmla="val 50000"/>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accent3"/>
                </a:solidFill>
                <a:latin typeface="+mj-lt"/>
              </a:rPr>
              <a:t>Intelligent call centers</a:t>
            </a:r>
          </a:p>
        </p:txBody>
      </p:sp>
      <p:sp>
        <p:nvSpPr>
          <p:cNvPr id="13" name="Rectangle: Top Corners Rounded 12">
            <a:extLst>
              <a:ext uri="{FF2B5EF4-FFF2-40B4-BE49-F238E27FC236}">
                <a16:creationId xmlns:a16="http://schemas.microsoft.com/office/drawing/2014/main" id="{E8A68B29-5503-62A7-00FF-027B6BC67151}"/>
              </a:ext>
              <a:ext uri="{C183D7F6-B498-43B3-948B-1728B52AA6E4}">
                <adec:decorative xmlns:adec="http://schemas.microsoft.com/office/drawing/2017/decorative" val="1"/>
              </a:ext>
            </a:extLst>
          </p:cNvPr>
          <p:cNvSpPr>
            <a:spLocks/>
          </p:cNvSpPr>
          <p:nvPr/>
        </p:nvSpPr>
        <p:spPr bwMode="auto">
          <a:xfrm rot="10800000" flipH="1" flipV="1">
            <a:off x="592138" y="4319337"/>
            <a:ext cx="11007725" cy="1864633"/>
          </a:xfrm>
          <a:prstGeom prst="round2SameRect">
            <a:avLst>
              <a:gd name="adj1" fmla="val 0"/>
              <a:gd name="adj2" fmla="val 6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4" name="Rectangle: Top Corners Rounded 13">
            <a:extLst>
              <a:ext uri="{FF2B5EF4-FFF2-40B4-BE49-F238E27FC236}">
                <a16:creationId xmlns:a16="http://schemas.microsoft.com/office/drawing/2014/main" id="{371E5096-1A0D-5F1B-A932-BED80685635F}"/>
              </a:ext>
            </a:extLst>
          </p:cNvPr>
          <p:cNvSpPr/>
          <p:nvPr/>
        </p:nvSpPr>
        <p:spPr bwMode="auto">
          <a:xfrm>
            <a:off x="592138" y="4143501"/>
            <a:ext cx="11007725" cy="427323"/>
          </a:xfrm>
          <a:prstGeom prst="round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800">
                <a:solidFill>
                  <a:schemeClr val="bg1"/>
                </a:solidFill>
                <a:latin typeface="+mj-lt"/>
                <a:ea typeface="+mj-ea"/>
                <a:cs typeface="+mj-cs"/>
              </a:rPr>
              <a:t>What are your customers’ pain points?</a:t>
            </a:r>
            <a:endParaRPr lang="en-US" sz="1800" spc="0">
              <a:solidFill>
                <a:schemeClr val="bg1"/>
              </a:solidFill>
              <a:latin typeface="+mj-lt"/>
              <a:ea typeface="+mj-ea"/>
              <a:cs typeface="+mj-cs"/>
            </a:endParaRPr>
          </a:p>
        </p:txBody>
      </p:sp>
      <p:sp>
        <p:nvSpPr>
          <p:cNvPr id="49" name="Title 2">
            <a:extLst>
              <a:ext uri="{FF2B5EF4-FFF2-40B4-BE49-F238E27FC236}">
                <a16:creationId xmlns:a16="http://schemas.microsoft.com/office/drawing/2014/main" id="{469ECEED-9369-2FA0-D70B-9D977E2C5BC0}"/>
              </a:ext>
            </a:extLst>
          </p:cNvPr>
          <p:cNvSpPr txBox="1">
            <a:spLocks/>
          </p:cNvSpPr>
          <p:nvPr/>
        </p:nvSpPr>
        <p:spPr>
          <a:xfrm>
            <a:off x="723901" y="4655048"/>
            <a:ext cx="3469828" cy="943848"/>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600" i="0" u="none" strike="noStrike" kern="1200" cap="none" spc="-50" normalizeH="0" baseline="0" noProof="0">
                <a:ln w="3175">
                  <a:noFill/>
                </a:ln>
                <a:solidFill>
                  <a:schemeClr val="accent6"/>
                </a:solidFill>
                <a:effectLst/>
                <a:uLnTx/>
                <a:uFillTx/>
                <a:ea typeface="+mj-ea"/>
                <a:cs typeface="+mj-cs"/>
              </a:rPr>
              <a:t>CREATIVITY</a:t>
            </a:r>
          </a:p>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mn-lt"/>
                <a:cs typeface="+mn-cs"/>
              </a:rPr>
              <a:t>Bring generative assistance </a:t>
            </a:r>
            <a:r>
              <a:rPr kumimoji="0" lang="en-US" sz="1400" i="0" u="none" strike="noStrike" kern="1200" cap="none" spc="0" normalizeH="0" baseline="0" noProof="0">
                <a:ln w="3175">
                  <a:noFill/>
                </a:ln>
                <a:solidFill>
                  <a:schemeClr val="tx1"/>
                </a:solidFill>
                <a:effectLst/>
                <a:uLnTx/>
                <a:uFillTx/>
                <a:cs typeface="+mn-cs"/>
              </a:rPr>
              <a:t>into your custom app</a:t>
            </a:r>
            <a:r>
              <a:rPr kumimoji="0" lang="en-US" sz="1400" i="0" u="none" strike="noStrike" kern="1200" cap="none" spc="0" normalizeH="0" baseline="0" noProof="0">
                <a:ln w="3175">
                  <a:noFill/>
                </a:ln>
                <a:solidFill>
                  <a:schemeClr val="tx1"/>
                </a:solidFill>
                <a:effectLst/>
                <a:uLnTx/>
                <a:uFillTx/>
                <a:latin typeface="+mn-lt"/>
                <a:cs typeface="+mn-cs"/>
              </a:rPr>
              <a:t> </a:t>
            </a:r>
            <a:r>
              <a:rPr kumimoji="0" lang="en-US" sz="1400" b="0" i="0" u="none" strike="noStrike" kern="1200" cap="none" spc="0" normalizeH="0" baseline="0" noProof="0">
                <a:ln w="3175">
                  <a:noFill/>
                </a:ln>
                <a:solidFill>
                  <a:schemeClr val="tx1"/>
                </a:solidFill>
                <a:effectLst/>
                <a:uLnTx/>
                <a:uFillTx/>
                <a:latin typeface="+mn-lt"/>
                <a:cs typeface="+mn-cs"/>
              </a:rPr>
              <a:t>workflows with your data for any user</a:t>
            </a:r>
          </a:p>
        </p:txBody>
      </p:sp>
      <p:sp>
        <p:nvSpPr>
          <p:cNvPr id="55" name="Oval 35_1">
            <a:extLst>
              <a:ext uri="{FF2B5EF4-FFF2-40B4-BE49-F238E27FC236}">
                <a16:creationId xmlns:a16="http://schemas.microsoft.com/office/drawing/2014/main" id="{93E9644A-22BF-9F6F-8828-B5AEA0157BF1}"/>
              </a:ext>
            </a:extLst>
          </p:cNvPr>
          <p:cNvSpPr>
            <a:spLocks/>
          </p:cNvSpPr>
          <p:nvPr/>
        </p:nvSpPr>
        <p:spPr bwMode="auto">
          <a:xfrm>
            <a:off x="774701" y="5722107"/>
            <a:ext cx="343745" cy="34374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800">
                <a:solidFill>
                  <a:schemeClr val="accent5"/>
                </a:solidFill>
                <a:latin typeface="+mj-lt"/>
                <a:ea typeface="+mj-ea"/>
                <a:cs typeface="+mj-cs"/>
              </a:rPr>
              <a:t>3</a:t>
            </a:r>
          </a:p>
        </p:txBody>
      </p:sp>
      <p:sp>
        <p:nvSpPr>
          <p:cNvPr id="22" name="Rectangle: Rounded Corners 21">
            <a:extLst>
              <a:ext uri="{FF2B5EF4-FFF2-40B4-BE49-F238E27FC236}">
                <a16:creationId xmlns:a16="http://schemas.microsoft.com/office/drawing/2014/main" id="{F7DE8825-21B0-626C-9165-0BC0256E3146}"/>
              </a:ext>
            </a:extLst>
          </p:cNvPr>
          <p:cNvSpPr/>
          <p:nvPr/>
        </p:nvSpPr>
        <p:spPr bwMode="auto">
          <a:xfrm>
            <a:off x="723901" y="5678905"/>
            <a:ext cx="3469828" cy="430148"/>
          </a:xfrm>
          <a:prstGeom prst="roundRect">
            <a:avLst>
              <a:gd name="adj" fmla="val 50000"/>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accent3"/>
                </a:solidFill>
                <a:latin typeface="+mj-lt"/>
              </a:rPr>
              <a:t>Your own copilots</a:t>
            </a:r>
          </a:p>
        </p:txBody>
      </p:sp>
      <p:sp>
        <p:nvSpPr>
          <p:cNvPr id="50" name="Title 2">
            <a:extLst>
              <a:ext uri="{FF2B5EF4-FFF2-40B4-BE49-F238E27FC236}">
                <a16:creationId xmlns:a16="http://schemas.microsoft.com/office/drawing/2014/main" id="{65F647F7-2BC7-4DAC-E55C-76534513B542}"/>
              </a:ext>
            </a:extLst>
          </p:cNvPr>
          <p:cNvSpPr txBox="1">
            <a:spLocks/>
          </p:cNvSpPr>
          <p:nvPr/>
        </p:nvSpPr>
        <p:spPr>
          <a:xfrm>
            <a:off x="4397724" y="4655048"/>
            <a:ext cx="3433191" cy="943848"/>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600" i="0" u="none" strike="noStrike" kern="1200" cap="none" spc="-50" normalizeH="0" baseline="0" noProof="0">
                <a:ln w="3175">
                  <a:noFill/>
                </a:ln>
                <a:solidFill>
                  <a:schemeClr val="accent6"/>
                </a:solidFill>
                <a:effectLst/>
                <a:uLnTx/>
                <a:uFillTx/>
                <a:ea typeface="+mj-ea"/>
                <a:cs typeface="+mj-cs"/>
              </a:rPr>
              <a:t>REASONING</a:t>
            </a:r>
          </a:p>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mn-lt"/>
                <a:cs typeface="+mn-cs"/>
              </a:rPr>
              <a:t>Aggregate and reason over multiple data sources to </a:t>
            </a:r>
            <a:r>
              <a:rPr kumimoji="0" lang="en-US" sz="1400" i="0" u="none" strike="noStrike" kern="1200" cap="none" spc="0" normalizeH="0" baseline="0" noProof="0">
                <a:ln w="3175">
                  <a:noFill/>
                </a:ln>
                <a:solidFill>
                  <a:schemeClr val="tx1"/>
                </a:solidFill>
                <a:effectLst/>
                <a:uLnTx/>
                <a:uFillTx/>
                <a:cs typeface="+mn-cs"/>
              </a:rPr>
              <a:t>enrich decisions </a:t>
            </a:r>
            <a:r>
              <a:rPr kumimoji="0" lang="en-US" sz="1400" b="0" i="0" u="none" strike="noStrike" kern="1200" cap="none" spc="0" normalizeH="0" baseline="0" noProof="0">
                <a:ln w="3175">
                  <a:noFill/>
                </a:ln>
                <a:solidFill>
                  <a:schemeClr val="tx1"/>
                </a:solidFill>
                <a:effectLst/>
                <a:uLnTx/>
                <a:uFillTx/>
                <a:latin typeface="+mn-lt"/>
                <a:cs typeface="+mn-cs"/>
              </a:rPr>
              <a:t>and customer interactions</a:t>
            </a:r>
          </a:p>
        </p:txBody>
      </p:sp>
      <p:sp>
        <p:nvSpPr>
          <p:cNvPr id="56" name="Oval 35_1">
            <a:extLst>
              <a:ext uri="{FF2B5EF4-FFF2-40B4-BE49-F238E27FC236}">
                <a16:creationId xmlns:a16="http://schemas.microsoft.com/office/drawing/2014/main" id="{2509FAE1-13C5-5384-B9FE-ACDF82B92A51}"/>
              </a:ext>
            </a:extLst>
          </p:cNvPr>
          <p:cNvSpPr>
            <a:spLocks/>
          </p:cNvSpPr>
          <p:nvPr/>
        </p:nvSpPr>
        <p:spPr bwMode="auto">
          <a:xfrm>
            <a:off x="4411887" y="5722107"/>
            <a:ext cx="343745" cy="34374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800">
                <a:solidFill>
                  <a:schemeClr val="accent5"/>
                </a:solidFill>
                <a:latin typeface="+mj-lt"/>
                <a:ea typeface="+mj-ea"/>
                <a:cs typeface="+mj-cs"/>
              </a:rPr>
              <a:t>4</a:t>
            </a:r>
          </a:p>
        </p:txBody>
      </p:sp>
      <p:sp>
        <p:nvSpPr>
          <p:cNvPr id="47" name="Rectangle: Rounded Corners 46">
            <a:extLst>
              <a:ext uri="{FF2B5EF4-FFF2-40B4-BE49-F238E27FC236}">
                <a16:creationId xmlns:a16="http://schemas.microsoft.com/office/drawing/2014/main" id="{9C01D8B7-1F95-7598-1BDE-FCED5C0449CF}"/>
              </a:ext>
            </a:extLst>
          </p:cNvPr>
          <p:cNvSpPr/>
          <p:nvPr/>
        </p:nvSpPr>
        <p:spPr bwMode="auto">
          <a:xfrm>
            <a:off x="4361087" y="5678905"/>
            <a:ext cx="3469828" cy="430148"/>
          </a:xfrm>
          <a:prstGeom prst="roundRect">
            <a:avLst>
              <a:gd name="adj" fmla="val 50000"/>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accent3"/>
                </a:solidFill>
                <a:latin typeface="+mj-lt"/>
              </a:rPr>
              <a:t>Information discovery</a:t>
            </a:r>
          </a:p>
        </p:txBody>
      </p:sp>
      <p:sp>
        <p:nvSpPr>
          <p:cNvPr id="51" name="Title 2">
            <a:extLst>
              <a:ext uri="{FF2B5EF4-FFF2-40B4-BE49-F238E27FC236}">
                <a16:creationId xmlns:a16="http://schemas.microsoft.com/office/drawing/2014/main" id="{8106C2C4-F588-A9F6-2D65-D996D67BF1BC}"/>
              </a:ext>
            </a:extLst>
          </p:cNvPr>
          <p:cNvSpPr txBox="1">
            <a:spLocks/>
          </p:cNvSpPr>
          <p:nvPr/>
        </p:nvSpPr>
        <p:spPr>
          <a:xfrm>
            <a:off x="8034910" y="4655048"/>
            <a:ext cx="3433191" cy="943848"/>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600" i="0" u="none" strike="noStrike" kern="1200" cap="none" spc="-50" normalizeH="0" baseline="0" noProof="0">
                <a:ln w="3175">
                  <a:noFill/>
                </a:ln>
                <a:solidFill>
                  <a:schemeClr val="accent6"/>
                </a:solidFill>
                <a:effectLst/>
                <a:uLnTx/>
                <a:uFillTx/>
                <a:ea typeface="+mj-ea"/>
                <a:cs typeface="+mj-cs"/>
              </a:rPr>
              <a:t>TAILORING</a:t>
            </a:r>
          </a:p>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mn-lt"/>
                <a:cs typeface="+mn-cs"/>
              </a:rPr>
              <a:t>Create recommendation engines that </a:t>
            </a:r>
            <a:r>
              <a:rPr kumimoji="0" lang="en-US" sz="1400" i="0" u="none" strike="noStrike" kern="1200" cap="none" spc="0" normalizeH="0" baseline="0" noProof="0">
                <a:ln w="3175">
                  <a:noFill/>
                </a:ln>
                <a:solidFill>
                  <a:schemeClr val="tx1"/>
                </a:solidFill>
                <a:effectLst/>
                <a:uLnTx/>
                <a:uFillTx/>
                <a:cs typeface="+mn-cs"/>
              </a:rPr>
              <a:t>enhance products and services </a:t>
            </a:r>
            <a:r>
              <a:rPr kumimoji="0" lang="en-US" sz="1400" b="0" i="0" u="none" strike="noStrike" kern="1200" cap="none" spc="0" normalizeH="0" baseline="0" noProof="0">
                <a:ln w="3175">
                  <a:noFill/>
                </a:ln>
                <a:solidFill>
                  <a:schemeClr val="tx1"/>
                </a:solidFill>
                <a:effectLst/>
                <a:uLnTx/>
                <a:uFillTx/>
                <a:latin typeface="+mn-lt"/>
                <a:cs typeface="+mn-cs"/>
              </a:rPr>
              <a:t>or launch new offerings </a:t>
            </a:r>
          </a:p>
        </p:txBody>
      </p:sp>
      <p:sp>
        <p:nvSpPr>
          <p:cNvPr id="57" name="Oval 35_1">
            <a:extLst>
              <a:ext uri="{FF2B5EF4-FFF2-40B4-BE49-F238E27FC236}">
                <a16:creationId xmlns:a16="http://schemas.microsoft.com/office/drawing/2014/main" id="{32861E72-FBD0-A952-61CC-D4A2877C649E}"/>
              </a:ext>
            </a:extLst>
          </p:cNvPr>
          <p:cNvSpPr>
            <a:spLocks/>
          </p:cNvSpPr>
          <p:nvPr/>
        </p:nvSpPr>
        <p:spPr bwMode="auto">
          <a:xfrm>
            <a:off x="8049073" y="5722107"/>
            <a:ext cx="343745" cy="34374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800">
                <a:solidFill>
                  <a:schemeClr val="accent5"/>
                </a:solidFill>
                <a:latin typeface="+mj-lt"/>
                <a:ea typeface="+mj-ea"/>
                <a:cs typeface="+mj-cs"/>
              </a:rPr>
              <a:t>5</a:t>
            </a:r>
          </a:p>
        </p:txBody>
      </p:sp>
      <p:sp>
        <p:nvSpPr>
          <p:cNvPr id="48" name="Rectangle: Rounded Corners 47">
            <a:extLst>
              <a:ext uri="{FF2B5EF4-FFF2-40B4-BE49-F238E27FC236}">
                <a16:creationId xmlns:a16="http://schemas.microsoft.com/office/drawing/2014/main" id="{9A9867A4-3F7A-4C0A-7956-0D63532FB71C}"/>
              </a:ext>
            </a:extLst>
          </p:cNvPr>
          <p:cNvSpPr/>
          <p:nvPr/>
        </p:nvSpPr>
        <p:spPr bwMode="auto">
          <a:xfrm>
            <a:off x="7998273" y="5678905"/>
            <a:ext cx="3469828" cy="430148"/>
          </a:xfrm>
          <a:prstGeom prst="roundRect">
            <a:avLst>
              <a:gd name="adj" fmla="val 50000"/>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accent3"/>
                </a:solidFill>
                <a:latin typeface="+mj-lt"/>
              </a:rPr>
              <a:t>Hyper-personalization</a:t>
            </a:r>
          </a:p>
        </p:txBody>
      </p:sp>
      <p:cxnSp>
        <p:nvCxnSpPr>
          <p:cNvPr id="59" name="Straight Connector 58">
            <a:extLst>
              <a:ext uri="{FF2B5EF4-FFF2-40B4-BE49-F238E27FC236}">
                <a16:creationId xmlns:a16="http://schemas.microsoft.com/office/drawing/2014/main" id="{1F696737-DE35-895A-715C-37B85FFCBF88}"/>
              </a:ext>
              <a:ext uri="{C183D7F6-B498-43B3-948B-1728B52AA6E4}">
                <adec:decorative xmlns:adec="http://schemas.microsoft.com/office/drawing/2017/decorative" val="1"/>
              </a:ext>
            </a:extLst>
          </p:cNvPr>
          <p:cNvCxnSpPr>
            <a:cxnSpLocks/>
          </p:cNvCxnSpPr>
          <p:nvPr/>
        </p:nvCxnSpPr>
        <p:spPr>
          <a:xfrm>
            <a:off x="6096001" y="2339744"/>
            <a:ext cx="0" cy="1447311"/>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208DA9-FBE8-E414-2118-3FF90E96ED9C}"/>
              </a:ext>
              <a:ext uri="{C183D7F6-B498-43B3-948B-1728B52AA6E4}">
                <adec:decorative xmlns:adec="http://schemas.microsoft.com/office/drawing/2017/decorative" val="1"/>
              </a:ext>
            </a:extLst>
          </p:cNvPr>
          <p:cNvCxnSpPr/>
          <p:nvPr/>
        </p:nvCxnSpPr>
        <p:spPr>
          <a:xfrm>
            <a:off x="4230595" y="4706096"/>
            <a:ext cx="0" cy="1310361"/>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AF9E6FD-F90B-ABE6-A3C0-89F33129E441}"/>
              </a:ext>
              <a:ext uri="{C183D7F6-B498-43B3-948B-1728B52AA6E4}">
                <adec:decorative xmlns:adec="http://schemas.microsoft.com/office/drawing/2017/decorative" val="1"/>
              </a:ext>
            </a:extLst>
          </p:cNvPr>
          <p:cNvCxnSpPr/>
          <p:nvPr/>
        </p:nvCxnSpPr>
        <p:spPr>
          <a:xfrm>
            <a:off x="7961407" y="4706096"/>
            <a:ext cx="0" cy="1310361"/>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3716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2F57A0A9-59C4-7278-6A11-1D7E4CA39CE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33" name="Title 32">
            <a:extLst>
              <a:ext uri="{FF2B5EF4-FFF2-40B4-BE49-F238E27FC236}">
                <a16:creationId xmlns:a16="http://schemas.microsoft.com/office/drawing/2014/main" id="{BF13670D-CE00-6A04-2828-C6B33AFBE1DB}"/>
              </a:ext>
            </a:extLst>
          </p:cNvPr>
          <p:cNvSpPr>
            <a:spLocks noGrp="1"/>
          </p:cNvSpPr>
          <p:nvPr>
            <p:ph type="title"/>
          </p:nvPr>
        </p:nvSpPr>
        <p:spPr>
          <a:xfrm>
            <a:off x="592138" y="425450"/>
            <a:ext cx="11007725" cy="585788"/>
          </a:xfrm>
        </p:spPr>
        <p:txBody>
          <a:bodyPr/>
          <a:lstStyle/>
          <a:p>
            <a:r>
              <a:rPr lang="en-US">
                <a:ea typeface="+mj-ea"/>
                <a:cs typeface="+mj-cs"/>
              </a:rPr>
              <a:t>AI is transforming functional roles across all industries</a:t>
            </a:r>
          </a:p>
        </p:txBody>
      </p:sp>
      <p:sp>
        <p:nvSpPr>
          <p:cNvPr id="11" name="Rectangle 35_1">
            <a:extLst>
              <a:ext uri="{FF2B5EF4-FFF2-40B4-BE49-F238E27FC236}">
                <a16:creationId xmlns:a16="http://schemas.microsoft.com/office/drawing/2014/main" id="{F05FD4C8-DE17-338E-8ADF-3991AF50A936}"/>
              </a:ext>
              <a:ext uri="{C183D7F6-B498-43B3-948B-1728B52AA6E4}">
                <adec:decorative xmlns:adec="http://schemas.microsoft.com/office/drawing/2017/decorative" val="1"/>
              </a:ext>
            </a:extLst>
          </p:cNvPr>
          <p:cNvSpPr>
            <a:spLocks/>
          </p:cNvSpPr>
          <p:nvPr/>
        </p:nvSpPr>
        <p:spPr>
          <a:xfrm>
            <a:off x="592138" y="1368113"/>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6" name="Rectangle 35">
            <a:extLst>
              <a:ext uri="{FF2B5EF4-FFF2-40B4-BE49-F238E27FC236}">
                <a16:creationId xmlns:a16="http://schemas.microsoft.com/office/drawing/2014/main" id="{7B08FE57-6422-C8F7-56BE-563C91D70223}"/>
              </a:ext>
              <a:ext uri="{C183D7F6-B498-43B3-948B-1728B52AA6E4}">
                <adec:decorative xmlns:adec="http://schemas.microsoft.com/office/drawing/2017/decorative" val="1"/>
              </a:ext>
            </a:extLst>
          </p:cNvPr>
          <p:cNvSpPr>
            <a:spLocks/>
          </p:cNvSpPr>
          <p:nvPr/>
        </p:nvSpPr>
        <p:spPr>
          <a:xfrm>
            <a:off x="592138" y="1840168"/>
            <a:ext cx="2054014" cy="152215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marR="0" lvl="0" indent="-133350" algn="l" defTabSz="914400" rtl="0" eaLnBrk="1" fontAlgn="base" latinLnBrk="0" hangingPunct="1">
              <a:lnSpc>
                <a:spcPct val="100000"/>
              </a:lnSpc>
              <a:spcAft>
                <a:spcPts val="200"/>
              </a:spcAft>
              <a:buClr>
                <a:schemeClr val="tx1"/>
              </a:buClr>
              <a:buSzTx/>
              <a:buFont typeface="Arial" panose="020B0604020202020204" pitchFamily="34" charset="0"/>
              <a:buChar char="•"/>
              <a:tabLst/>
              <a:defRPr/>
            </a:pPr>
            <a:r>
              <a:rPr kumimoji="0" lang="en-US" sz="1000" b="0" i="0" u="none" strike="noStrike" kern="1200" cap="none" normalizeH="0" baseline="0" noProof="0">
                <a:ln>
                  <a:noFill/>
                </a:ln>
                <a:solidFill>
                  <a:schemeClr val="tx1"/>
                </a:solidFill>
                <a:effectLst/>
                <a:uLnTx/>
                <a:uFillTx/>
              </a:rPr>
              <a:t>Internal HR Assistant</a:t>
            </a:r>
          </a:p>
          <a:p>
            <a:pPr marL="133350" marR="0" lvl="0" indent="-133350" algn="l" defTabSz="914400" rtl="0" eaLnBrk="1" fontAlgn="base" latinLnBrk="0" hangingPunct="1">
              <a:lnSpc>
                <a:spcPct val="100000"/>
              </a:lnSpc>
              <a:spcAft>
                <a:spcPts val="200"/>
              </a:spcAft>
              <a:buClr>
                <a:schemeClr val="tx1"/>
              </a:buClr>
              <a:buSzTx/>
              <a:buFont typeface="Arial" panose="020B0604020202020204" pitchFamily="34" charset="0"/>
              <a:buChar char="•"/>
              <a:tabLst/>
              <a:defRPr/>
            </a:pPr>
            <a:r>
              <a:rPr kumimoji="0" lang="en-US" sz="1000" b="0" i="0" u="none" strike="noStrike" kern="1200" cap="none" normalizeH="0" baseline="0" noProof="0">
                <a:ln>
                  <a:noFill/>
                </a:ln>
                <a:solidFill>
                  <a:schemeClr val="tx1"/>
                </a:solidFill>
                <a:effectLst/>
                <a:uLnTx/>
                <a:uFillTx/>
              </a:rPr>
              <a:t>Employee materials summarization (internal enterprise chat bot)</a:t>
            </a:r>
          </a:p>
          <a:p>
            <a:pPr marL="133350" marR="0" lvl="0" indent="-133350" algn="l" defTabSz="914400" rtl="0" eaLnBrk="1" fontAlgn="base" latinLnBrk="0" hangingPunct="1">
              <a:lnSpc>
                <a:spcPct val="100000"/>
              </a:lnSpc>
              <a:spcAft>
                <a:spcPts val="200"/>
              </a:spcAft>
              <a:buClr>
                <a:schemeClr val="tx1"/>
              </a:buClr>
              <a:buSzTx/>
              <a:buFont typeface="Arial" panose="020B0604020202020204" pitchFamily="34" charset="0"/>
              <a:buChar char="•"/>
              <a:tabLst/>
              <a:defRPr/>
            </a:pPr>
            <a:r>
              <a:rPr kumimoji="0" lang="en-US" sz="1000" b="0" i="0" u="none" strike="noStrike" kern="1200" cap="none" normalizeH="0" baseline="0" noProof="0">
                <a:ln>
                  <a:noFill/>
                </a:ln>
                <a:solidFill>
                  <a:schemeClr val="tx1"/>
                </a:solidFill>
                <a:effectLst/>
                <a:uLnTx/>
                <a:uFillTx/>
              </a:rPr>
              <a:t>Employee pulse – summarization of surveys, exit interviews</a:t>
            </a:r>
          </a:p>
          <a:p>
            <a:pPr marL="133350" marR="0" lvl="0" indent="-133350" algn="l" defTabSz="914400" rtl="0" eaLnBrk="1" fontAlgn="base" latinLnBrk="0" hangingPunct="1">
              <a:lnSpc>
                <a:spcPct val="100000"/>
              </a:lnSpc>
              <a:spcAft>
                <a:spcPts val="200"/>
              </a:spcAft>
              <a:buClr>
                <a:schemeClr val="tx1"/>
              </a:buClr>
              <a:buSzTx/>
              <a:buFont typeface="Arial" panose="020B0604020202020204" pitchFamily="34" charset="0"/>
              <a:buChar char="•"/>
              <a:tabLst/>
              <a:defRPr/>
            </a:pPr>
            <a:r>
              <a:rPr kumimoji="0" lang="en-US" sz="1000" b="0" i="0" u="none" strike="noStrike" kern="1200" cap="none" normalizeH="0" baseline="0" noProof="0">
                <a:ln>
                  <a:noFill/>
                </a:ln>
                <a:solidFill>
                  <a:schemeClr val="tx1"/>
                </a:solidFill>
                <a:effectLst/>
                <a:uLnTx/>
                <a:uFillTx/>
              </a:rPr>
              <a:t>Job posting creation/curation</a:t>
            </a:r>
          </a:p>
        </p:txBody>
      </p:sp>
      <p:sp>
        <p:nvSpPr>
          <p:cNvPr id="21" name="Rectangle 35_2">
            <a:extLst>
              <a:ext uri="{FF2B5EF4-FFF2-40B4-BE49-F238E27FC236}">
                <a16:creationId xmlns:a16="http://schemas.microsoft.com/office/drawing/2014/main" id="{3F0320E0-35E3-D247-7B45-78A714288B3A}"/>
              </a:ext>
              <a:ext uri="{C183D7F6-B498-43B3-948B-1728B52AA6E4}">
                <adec:decorative xmlns:adec="http://schemas.microsoft.com/office/drawing/2017/decorative" val="1"/>
              </a:ext>
            </a:extLst>
          </p:cNvPr>
          <p:cNvSpPr>
            <a:spLocks/>
          </p:cNvSpPr>
          <p:nvPr/>
        </p:nvSpPr>
        <p:spPr>
          <a:xfrm>
            <a:off x="592138" y="1368112"/>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HR</a:t>
            </a:r>
          </a:p>
        </p:txBody>
      </p:sp>
      <p:sp>
        <p:nvSpPr>
          <p:cNvPr id="12" name="Rectangle 36_1">
            <a:extLst>
              <a:ext uri="{FF2B5EF4-FFF2-40B4-BE49-F238E27FC236}">
                <a16:creationId xmlns:a16="http://schemas.microsoft.com/office/drawing/2014/main" id="{3A3C3C51-600C-57DD-19AA-706E5CB0EE90}"/>
              </a:ext>
              <a:ext uri="{C183D7F6-B498-43B3-948B-1728B52AA6E4}">
                <adec:decorative xmlns:adec="http://schemas.microsoft.com/office/drawing/2017/decorative" val="1"/>
              </a:ext>
            </a:extLst>
          </p:cNvPr>
          <p:cNvSpPr>
            <a:spLocks/>
          </p:cNvSpPr>
          <p:nvPr/>
        </p:nvSpPr>
        <p:spPr>
          <a:xfrm>
            <a:off x="2830566" y="1368113"/>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7" name="Rectangle 36">
            <a:extLst>
              <a:ext uri="{FF2B5EF4-FFF2-40B4-BE49-F238E27FC236}">
                <a16:creationId xmlns:a16="http://schemas.microsoft.com/office/drawing/2014/main" id="{C7D8D43D-2A67-3840-E389-E90531B4A2C8}"/>
              </a:ext>
              <a:ext uri="{C183D7F6-B498-43B3-948B-1728B52AA6E4}">
                <adec:decorative xmlns:adec="http://schemas.microsoft.com/office/drawing/2017/decorative" val="1"/>
              </a:ext>
            </a:extLst>
          </p:cNvPr>
          <p:cNvSpPr>
            <a:spLocks/>
          </p:cNvSpPr>
          <p:nvPr/>
        </p:nvSpPr>
        <p:spPr>
          <a:xfrm>
            <a:off x="2830566" y="1840168"/>
            <a:ext cx="2054014" cy="152215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Invoice/PO Processing – Augment AFR for Targeted Data Extraction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Vendor contract analysis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Vendor communication summary</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Predict disruptions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Summarize purchase order changes</a:t>
            </a:r>
          </a:p>
        </p:txBody>
      </p:sp>
      <p:sp>
        <p:nvSpPr>
          <p:cNvPr id="22" name="Rectangle 36_2">
            <a:extLst>
              <a:ext uri="{FF2B5EF4-FFF2-40B4-BE49-F238E27FC236}">
                <a16:creationId xmlns:a16="http://schemas.microsoft.com/office/drawing/2014/main" id="{E34AFCBA-458E-1C4E-2A69-55968A11272D}"/>
              </a:ext>
              <a:ext uri="{C183D7F6-B498-43B3-948B-1728B52AA6E4}">
                <adec:decorative xmlns:adec="http://schemas.microsoft.com/office/drawing/2017/decorative" val="1"/>
              </a:ext>
            </a:extLst>
          </p:cNvPr>
          <p:cNvSpPr>
            <a:spLocks/>
          </p:cNvSpPr>
          <p:nvPr/>
        </p:nvSpPr>
        <p:spPr>
          <a:xfrm>
            <a:off x="2830566" y="1368111"/>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Supply Chain</a:t>
            </a:r>
          </a:p>
        </p:txBody>
      </p:sp>
      <p:sp>
        <p:nvSpPr>
          <p:cNvPr id="13" name="Rectangle 37_1">
            <a:extLst>
              <a:ext uri="{FF2B5EF4-FFF2-40B4-BE49-F238E27FC236}">
                <a16:creationId xmlns:a16="http://schemas.microsoft.com/office/drawing/2014/main" id="{559A315B-CD4A-7321-14D2-B97DCE2878C3}"/>
              </a:ext>
              <a:ext uri="{C183D7F6-B498-43B3-948B-1728B52AA6E4}">
                <adec:decorative xmlns:adec="http://schemas.microsoft.com/office/drawing/2017/decorative" val="1"/>
              </a:ext>
            </a:extLst>
          </p:cNvPr>
          <p:cNvSpPr>
            <a:spLocks/>
          </p:cNvSpPr>
          <p:nvPr/>
        </p:nvSpPr>
        <p:spPr>
          <a:xfrm>
            <a:off x="5068994" y="1368113"/>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8" name="Rectangle 37">
            <a:extLst>
              <a:ext uri="{FF2B5EF4-FFF2-40B4-BE49-F238E27FC236}">
                <a16:creationId xmlns:a16="http://schemas.microsoft.com/office/drawing/2014/main" id="{671C02BF-3AE9-6E6E-D695-F391AF95BCCD}"/>
              </a:ext>
              <a:ext uri="{C183D7F6-B498-43B3-948B-1728B52AA6E4}">
                <adec:decorative xmlns:adec="http://schemas.microsoft.com/office/drawing/2017/decorative" val="1"/>
              </a:ext>
            </a:extLst>
          </p:cNvPr>
          <p:cNvSpPr>
            <a:spLocks/>
          </p:cNvSpPr>
          <p:nvPr/>
        </p:nvSpPr>
        <p:spPr>
          <a:xfrm>
            <a:off x="5068994" y="1840168"/>
            <a:ext cx="2054014" cy="152215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Summarization of technical reports, internal presentations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Summarization of external content (competitive analysis, industry trends, patent analysis)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IP documentation creation</a:t>
            </a:r>
          </a:p>
        </p:txBody>
      </p:sp>
      <p:sp>
        <p:nvSpPr>
          <p:cNvPr id="23" name="Rectangle 37_2">
            <a:extLst>
              <a:ext uri="{FF2B5EF4-FFF2-40B4-BE49-F238E27FC236}">
                <a16:creationId xmlns:a16="http://schemas.microsoft.com/office/drawing/2014/main" id="{09E6E665-7EEA-891C-A82A-7BBBA4ABC38A}"/>
              </a:ext>
              <a:ext uri="{C183D7F6-B498-43B3-948B-1728B52AA6E4}">
                <adec:decorative xmlns:adec="http://schemas.microsoft.com/office/drawing/2017/decorative" val="1"/>
              </a:ext>
            </a:extLst>
          </p:cNvPr>
          <p:cNvSpPr>
            <a:spLocks/>
          </p:cNvSpPr>
          <p:nvPr/>
        </p:nvSpPr>
        <p:spPr>
          <a:xfrm>
            <a:off x="5068994" y="1368111"/>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R &amp; D</a:t>
            </a:r>
          </a:p>
        </p:txBody>
      </p:sp>
      <p:sp>
        <p:nvSpPr>
          <p:cNvPr id="15" name="Rectangle 39_1">
            <a:extLst>
              <a:ext uri="{FF2B5EF4-FFF2-40B4-BE49-F238E27FC236}">
                <a16:creationId xmlns:a16="http://schemas.microsoft.com/office/drawing/2014/main" id="{C8989DC1-563F-91DF-0724-BF659139C6A4}"/>
              </a:ext>
              <a:ext uri="{C183D7F6-B498-43B3-948B-1728B52AA6E4}">
                <adec:decorative xmlns:adec="http://schemas.microsoft.com/office/drawing/2017/decorative" val="1"/>
              </a:ext>
            </a:extLst>
          </p:cNvPr>
          <p:cNvSpPr>
            <a:spLocks/>
          </p:cNvSpPr>
          <p:nvPr/>
        </p:nvSpPr>
        <p:spPr>
          <a:xfrm>
            <a:off x="7307422" y="1368113"/>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40" name="Rectangle 39">
            <a:extLst>
              <a:ext uri="{FF2B5EF4-FFF2-40B4-BE49-F238E27FC236}">
                <a16:creationId xmlns:a16="http://schemas.microsoft.com/office/drawing/2014/main" id="{F23A1D02-E0F3-A4C3-E8F4-46D243DE492C}"/>
              </a:ext>
              <a:ext uri="{C183D7F6-B498-43B3-948B-1728B52AA6E4}">
                <adec:decorative xmlns:adec="http://schemas.microsoft.com/office/drawing/2017/decorative" val="1"/>
              </a:ext>
            </a:extLst>
          </p:cNvPr>
          <p:cNvSpPr>
            <a:spLocks/>
          </p:cNvSpPr>
          <p:nvPr/>
        </p:nvSpPr>
        <p:spPr>
          <a:xfrm>
            <a:off x="7307422" y="1840168"/>
            <a:ext cx="2054014" cy="152215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Generate product code from design docs/pseudo-code</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Find and fix code defects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Modernize legacy codebases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Generate internal/external documentation</a:t>
            </a:r>
          </a:p>
        </p:txBody>
      </p:sp>
      <p:sp>
        <p:nvSpPr>
          <p:cNvPr id="25" name="Rectangle 39_2">
            <a:extLst>
              <a:ext uri="{FF2B5EF4-FFF2-40B4-BE49-F238E27FC236}">
                <a16:creationId xmlns:a16="http://schemas.microsoft.com/office/drawing/2014/main" id="{53BD7904-8B7D-E0D8-B598-80C1670BC4CB}"/>
              </a:ext>
              <a:ext uri="{C183D7F6-B498-43B3-948B-1728B52AA6E4}">
                <adec:decorative xmlns:adec="http://schemas.microsoft.com/office/drawing/2017/decorative" val="1"/>
              </a:ext>
            </a:extLst>
          </p:cNvPr>
          <p:cNvSpPr>
            <a:spLocks/>
          </p:cNvSpPr>
          <p:nvPr/>
        </p:nvSpPr>
        <p:spPr>
          <a:xfrm>
            <a:off x="7307422" y="1368111"/>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Product Development</a:t>
            </a:r>
          </a:p>
        </p:txBody>
      </p:sp>
      <p:sp>
        <p:nvSpPr>
          <p:cNvPr id="17" name="Rectangle 41_1">
            <a:extLst>
              <a:ext uri="{FF2B5EF4-FFF2-40B4-BE49-F238E27FC236}">
                <a16:creationId xmlns:a16="http://schemas.microsoft.com/office/drawing/2014/main" id="{81DF9639-D150-31F9-BBD8-BC02063820FA}"/>
              </a:ext>
              <a:ext uri="{C183D7F6-B498-43B3-948B-1728B52AA6E4}">
                <adec:decorative xmlns:adec="http://schemas.microsoft.com/office/drawing/2017/decorative" val="1"/>
              </a:ext>
            </a:extLst>
          </p:cNvPr>
          <p:cNvSpPr>
            <a:spLocks/>
          </p:cNvSpPr>
          <p:nvPr/>
        </p:nvSpPr>
        <p:spPr>
          <a:xfrm>
            <a:off x="9545849" y="1368113"/>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42" name="Rectangle 41">
            <a:extLst>
              <a:ext uri="{FF2B5EF4-FFF2-40B4-BE49-F238E27FC236}">
                <a16:creationId xmlns:a16="http://schemas.microsoft.com/office/drawing/2014/main" id="{C1F7A205-45A8-5A07-4E7C-0BF64C801F66}"/>
              </a:ext>
              <a:ext uri="{C183D7F6-B498-43B3-948B-1728B52AA6E4}">
                <adec:decorative xmlns:adec="http://schemas.microsoft.com/office/drawing/2017/decorative" val="1"/>
              </a:ext>
            </a:extLst>
          </p:cNvPr>
          <p:cNvSpPr>
            <a:spLocks/>
          </p:cNvSpPr>
          <p:nvPr/>
        </p:nvSpPr>
        <p:spPr>
          <a:xfrm>
            <a:off x="9545849" y="1840168"/>
            <a:ext cx="2054014" cy="1667319"/>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Summarize emails, calls, </a:t>
            </a:r>
            <a:br>
              <a:rPr lang="en-US" sz="1000">
                <a:solidFill>
                  <a:schemeClr val="tx1"/>
                </a:solidFill>
              </a:rPr>
            </a:br>
            <a:r>
              <a:rPr lang="en-US" sz="1000">
                <a:solidFill>
                  <a:schemeClr val="tx1"/>
                </a:solidFill>
              </a:rPr>
              <a:t>and other communications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Intelligent travel recommendations</a:t>
            </a:r>
          </a:p>
        </p:txBody>
      </p:sp>
      <p:sp>
        <p:nvSpPr>
          <p:cNvPr id="27" name="Rectangle 41_2">
            <a:extLst>
              <a:ext uri="{FF2B5EF4-FFF2-40B4-BE49-F238E27FC236}">
                <a16:creationId xmlns:a16="http://schemas.microsoft.com/office/drawing/2014/main" id="{90C750C2-232E-B3F1-2932-9337F2009229}"/>
              </a:ext>
              <a:ext uri="{C183D7F6-B498-43B3-948B-1728B52AA6E4}">
                <adec:decorative xmlns:adec="http://schemas.microsoft.com/office/drawing/2017/decorative" val="1"/>
              </a:ext>
            </a:extLst>
          </p:cNvPr>
          <p:cNvSpPr>
            <a:spLocks/>
          </p:cNvSpPr>
          <p:nvPr/>
        </p:nvSpPr>
        <p:spPr>
          <a:xfrm>
            <a:off x="9545849" y="1368111"/>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Admin and Support</a:t>
            </a:r>
          </a:p>
        </p:txBody>
      </p:sp>
      <p:sp>
        <p:nvSpPr>
          <p:cNvPr id="9" name="Rectangle 33_1">
            <a:extLst>
              <a:ext uri="{FF2B5EF4-FFF2-40B4-BE49-F238E27FC236}">
                <a16:creationId xmlns:a16="http://schemas.microsoft.com/office/drawing/2014/main" id="{7DC39E04-CE37-90AF-BBFC-F17EE61F78B9}"/>
              </a:ext>
              <a:ext uri="{C183D7F6-B498-43B3-948B-1728B52AA6E4}">
                <adec:decorative xmlns:adec="http://schemas.microsoft.com/office/drawing/2017/decorative" val="1"/>
              </a:ext>
            </a:extLst>
          </p:cNvPr>
          <p:cNvSpPr>
            <a:spLocks/>
          </p:cNvSpPr>
          <p:nvPr/>
        </p:nvSpPr>
        <p:spPr>
          <a:xfrm>
            <a:off x="2830566" y="3737994"/>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4" name="Rectangle 33">
            <a:extLst>
              <a:ext uri="{FF2B5EF4-FFF2-40B4-BE49-F238E27FC236}">
                <a16:creationId xmlns:a16="http://schemas.microsoft.com/office/drawing/2014/main" id="{4903EDD6-7885-810C-DAE4-8EE80D180DC4}"/>
              </a:ext>
              <a:ext uri="{C183D7F6-B498-43B3-948B-1728B52AA6E4}">
                <adec:decorative xmlns:adec="http://schemas.microsoft.com/office/drawing/2017/decorative" val="1"/>
              </a:ext>
            </a:extLst>
          </p:cNvPr>
          <p:cNvSpPr>
            <a:spLocks/>
          </p:cNvSpPr>
          <p:nvPr/>
        </p:nvSpPr>
        <p:spPr>
          <a:xfrm>
            <a:off x="2830566" y="4210049"/>
            <a:ext cx="2054014" cy="1667319"/>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Copy creation (website, social media, email, etc.)</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Sales collateral creation (presentations, brochures [text and image])</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Customer pulse – social media/user review summarization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Natural language audience segmentation</a:t>
            </a:r>
          </a:p>
        </p:txBody>
      </p:sp>
      <p:sp>
        <p:nvSpPr>
          <p:cNvPr id="19" name="Rectangle 33_2">
            <a:extLst>
              <a:ext uri="{FF2B5EF4-FFF2-40B4-BE49-F238E27FC236}">
                <a16:creationId xmlns:a16="http://schemas.microsoft.com/office/drawing/2014/main" id="{DDA851BB-65BA-5F8E-07A4-84C0CB8E5528}"/>
              </a:ext>
              <a:ext uri="{C183D7F6-B498-43B3-948B-1728B52AA6E4}">
                <adec:decorative xmlns:adec="http://schemas.microsoft.com/office/drawing/2017/decorative" val="1"/>
              </a:ext>
            </a:extLst>
          </p:cNvPr>
          <p:cNvSpPr>
            <a:spLocks/>
          </p:cNvSpPr>
          <p:nvPr/>
        </p:nvSpPr>
        <p:spPr>
          <a:xfrm>
            <a:off x="2830566" y="3737992"/>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Marketing</a:t>
            </a:r>
          </a:p>
        </p:txBody>
      </p:sp>
      <p:sp>
        <p:nvSpPr>
          <p:cNvPr id="10" name="Rectangle 34_1">
            <a:extLst>
              <a:ext uri="{FF2B5EF4-FFF2-40B4-BE49-F238E27FC236}">
                <a16:creationId xmlns:a16="http://schemas.microsoft.com/office/drawing/2014/main" id="{2A349A7C-2625-3499-3351-1F7FF9782900}"/>
              </a:ext>
              <a:ext uri="{C183D7F6-B498-43B3-948B-1728B52AA6E4}">
                <adec:decorative xmlns:adec="http://schemas.microsoft.com/office/drawing/2017/decorative" val="1"/>
              </a:ext>
            </a:extLst>
          </p:cNvPr>
          <p:cNvSpPr>
            <a:spLocks/>
          </p:cNvSpPr>
          <p:nvPr/>
        </p:nvSpPr>
        <p:spPr>
          <a:xfrm>
            <a:off x="592138" y="3737994"/>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5" name="Rectangle 34">
            <a:extLst>
              <a:ext uri="{FF2B5EF4-FFF2-40B4-BE49-F238E27FC236}">
                <a16:creationId xmlns:a16="http://schemas.microsoft.com/office/drawing/2014/main" id="{802DF7A8-F9CB-AF4D-48B5-5E0DE3678031}"/>
              </a:ext>
              <a:ext uri="{C183D7F6-B498-43B3-948B-1728B52AA6E4}">
                <adec:decorative xmlns:adec="http://schemas.microsoft.com/office/drawing/2017/decorative" val="1"/>
              </a:ext>
            </a:extLst>
          </p:cNvPr>
          <p:cNvSpPr>
            <a:spLocks/>
          </p:cNvSpPr>
          <p:nvPr/>
        </p:nvSpPr>
        <p:spPr>
          <a:xfrm>
            <a:off x="592138" y="4210049"/>
            <a:ext cx="2054014" cy="1457326"/>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Contract analysis (summarization, compliance violations, clause extraction)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Summarization (litigation, regulatory filings, etc.)</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Draft document generation (corporate policies, privacy docs, etc.)</a:t>
            </a:r>
          </a:p>
        </p:txBody>
      </p:sp>
      <p:sp>
        <p:nvSpPr>
          <p:cNvPr id="20" name="Rectangle 34_2">
            <a:extLst>
              <a:ext uri="{FF2B5EF4-FFF2-40B4-BE49-F238E27FC236}">
                <a16:creationId xmlns:a16="http://schemas.microsoft.com/office/drawing/2014/main" id="{839CBA81-0ACF-CA0E-DDE8-AA4AFD4CC72B}"/>
              </a:ext>
              <a:ext uri="{C183D7F6-B498-43B3-948B-1728B52AA6E4}">
                <adec:decorative xmlns:adec="http://schemas.microsoft.com/office/drawing/2017/decorative" val="1"/>
              </a:ext>
            </a:extLst>
          </p:cNvPr>
          <p:cNvSpPr>
            <a:spLocks/>
          </p:cNvSpPr>
          <p:nvPr/>
        </p:nvSpPr>
        <p:spPr>
          <a:xfrm>
            <a:off x="592138" y="3737992"/>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Legal</a:t>
            </a:r>
          </a:p>
        </p:txBody>
      </p:sp>
      <p:sp>
        <p:nvSpPr>
          <p:cNvPr id="14" name="Rectangle 38_1">
            <a:extLst>
              <a:ext uri="{FF2B5EF4-FFF2-40B4-BE49-F238E27FC236}">
                <a16:creationId xmlns:a16="http://schemas.microsoft.com/office/drawing/2014/main" id="{E97A653C-0D88-DD54-1224-7F006AD0658B}"/>
              </a:ext>
              <a:ext uri="{C183D7F6-B498-43B3-948B-1728B52AA6E4}">
                <adec:decorative xmlns:adec="http://schemas.microsoft.com/office/drawing/2017/decorative" val="1"/>
              </a:ext>
            </a:extLst>
          </p:cNvPr>
          <p:cNvSpPr>
            <a:spLocks/>
          </p:cNvSpPr>
          <p:nvPr/>
        </p:nvSpPr>
        <p:spPr>
          <a:xfrm>
            <a:off x="5068994" y="3737994"/>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9" name="Rectangle 38">
            <a:extLst>
              <a:ext uri="{FF2B5EF4-FFF2-40B4-BE49-F238E27FC236}">
                <a16:creationId xmlns:a16="http://schemas.microsoft.com/office/drawing/2014/main" id="{D47AD949-3F8C-DB55-2B3D-6D4C35CA5671}"/>
              </a:ext>
              <a:ext uri="{C183D7F6-B498-43B3-948B-1728B52AA6E4}">
                <adec:decorative xmlns:adec="http://schemas.microsoft.com/office/drawing/2017/decorative" val="1"/>
              </a:ext>
            </a:extLst>
          </p:cNvPr>
          <p:cNvSpPr>
            <a:spLocks/>
          </p:cNvSpPr>
          <p:nvPr/>
        </p:nvSpPr>
        <p:spPr>
          <a:xfrm>
            <a:off x="5068994" y="4210049"/>
            <a:ext cx="2054014" cy="1667319"/>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Tier 1 service agent (enterprise IT bot)</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Incident report analysis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Process document creation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Knowledgebase article drafting</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Ticket classification</a:t>
            </a:r>
            <a:r>
              <a:rPr kumimoji="0" lang="en-US" sz="1000" b="0" i="0" u="none" strike="noStrike" kern="1200" cap="none" normalizeH="0" baseline="0" noProof="0">
                <a:ln>
                  <a:noFill/>
                </a:ln>
                <a:solidFill>
                  <a:schemeClr val="tx1"/>
                </a:solidFill>
                <a:effectLst/>
                <a:uLnTx/>
                <a:uFillTx/>
              </a:rPr>
              <a:t>/routing</a:t>
            </a:r>
          </a:p>
        </p:txBody>
      </p:sp>
      <p:sp>
        <p:nvSpPr>
          <p:cNvPr id="24" name="Rectangle 38_2">
            <a:extLst>
              <a:ext uri="{FF2B5EF4-FFF2-40B4-BE49-F238E27FC236}">
                <a16:creationId xmlns:a16="http://schemas.microsoft.com/office/drawing/2014/main" id="{85D213B7-E4D1-74BE-2D8F-6958D7C2EB55}"/>
              </a:ext>
              <a:ext uri="{C183D7F6-B498-43B3-948B-1728B52AA6E4}">
                <adec:decorative xmlns:adec="http://schemas.microsoft.com/office/drawing/2017/decorative" val="1"/>
              </a:ext>
            </a:extLst>
          </p:cNvPr>
          <p:cNvSpPr>
            <a:spLocks/>
          </p:cNvSpPr>
          <p:nvPr/>
        </p:nvSpPr>
        <p:spPr>
          <a:xfrm>
            <a:off x="5068994" y="3737992"/>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IT</a:t>
            </a:r>
          </a:p>
        </p:txBody>
      </p:sp>
      <p:sp>
        <p:nvSpPr>
          <p:cNvPr id="16" name="Rectangle 40_1">
            <a:extLst>
              <a:ext uri="{FF2B5EF4-FFF2-40B4-BE49-F238E27FC236}">
                <a16:creationId xmlns:a16="http://schemas.microsoft.com/office/drawing/2014/main" id="{2EB53B24-8029-CEEA-3AB1-47E2B5CA7036}"/>
              </a:ext>
              <a:ext uri="{C183D7F6-B498-43B3-948B-1728B52AA6E4}">
                <adec:decorative xmlns:adec="http://schemas.microsoft.com/office/drawing/2017/decorative" val="1"/>
              </a:ext>
            </a:extLst>
          </p:cNvPr>
          <p:cNvSpPr>
            <a:spLocks/>
          </p:cNvSpPr>
          <p:nvPr/>
        </p:nvSpPr>
        <p:spPr>
          <a:xfrm>
            <a:off x="7307422" y="3737994"/>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41" name="Rectangle 40">
            <a:extLst>
              <a:ext uri="{FF2B5EF4-FFF2-40B4-BE49-F238E27FC236}">
                <a16:creationId xmlns:a16="http://schemas.microsoft.com/office/drawing/2014/main" id="{BBF6B993-C5D3-0797-7F92-53B77D061554}"/>
              </a:ext>
              <a:ext uri="{C183D7F6-B498-43B3-948B-1728B52AA6E4}">
                <adec:decorative xmlns:adec="http://schemas.microsoft.com/office/drawing/2017/decorative" val="1"/>
              </a:ext>
            </a:extLst>
          </p:cNvPr>
          <p:cNvSpPr>
            <a:spLocks/>
          </p:cNvSpPr>
          <p:nvPr/>
        </p:nvSpPr>
        <p:spPr>
          <a:xfrm>
            <a:off x="7307422" y="4210049"/>
            <a:ext cx="2054014" cy="1457326"/>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Call center analytics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Customer response creation (email/chat)</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Service request summarization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Customer-facing support bot</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FAQ/troubleshooting guide creation</a:t>
            </a:r>
          </a:p>
        </p:txBody>
      </p:sp>
      <p:sp>
        <p:nvSpPr>
          <p:cNvPr id="26" name="Rectangle 40_2">
            <a:extLst>
              <a:ext uri="{FF2B5EF4-FFF2-40B4-BE49-F238E27FC236}">
                <a16:creationId xmlns:a16="http://schemas.microsoft.com/office/drawing/2014/main" id="{D2EB1EBB-8FFD-76DA-D849-60ED4E116333}"/>
              </a:ext>
              <a:ext uri="{C183D7F6-B498-43B3-948B-1728B52AA6E4}">
                <adec:decorative xmlns:adec="http://schemas.microsoft.com/office/drawing/2017/decorative" val="1"/>
              </a:ext>
            </a:extLst>
          </p:cNvPr>
          <p:cNvSpPr>
            <a:spLocks/>
          </p:cNvSpPr>
          <p:nvPr/>
        </p:nvSpPr>
        <p:spPr>
          <a:xfrm>
            <a:off x="7307422" y="3737992"/>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Customer Service</a:t>
            </a:r>
          </a:p>
        </p:txBody>
      </p:sp>
      <p:sp>
        <p:nvSpPr>
          <p:cNvPr id="18" name="Rectangle 42_1">
            <a:extLst>
              <a:ext uri="{FF2B5EF4-FFF2-40B4-BE49-F238E27FC236}">
                <a16:creationId xmlns:a16="http://schemas.microsoft.com/office/drawing/2014/main" id="{DFF45D0A-87F5-4984-6DDE-BEC72D1395D8}"/>
              </a:ext>
              <a:ext uri="{C183D7F6-B498-43B3-948B-1728B52AA6E4}">
                <adec:decorative xmlns:adec="http://schemas.microsoft.com/office/drawing/2017/decorative" val="1"/>
              </a:ext>
            </a:extLst>
          </p:cNvPr>
          <p:cNvSpPr>
            <a:spLocks/>
          </p:cNvSpPr>
          <p:nvPr/>
        </p:nvSpPr>
        <p:spPr>
          <a:xfrm>
            <a:off x="9545849" y="3737994"/>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43" name="Rectangle 42">
            <a:extLst>
              <a:ext uri="{FF2B5EF4-FFF2-40B4-BE49-F238E27FC236}">
                <a16:creationId xmlns:a16="http://schemas.microsoft.com/office/drawing/2014/main" id="{28207E09-C3F3-86D6-1813-B27CFF0BFCF4}"/>
              </a:ext>
              <a:ext uri="{C183D7F6-B498-43B3-948B-1728B52AA6E4}">
                <adec:decorative xmlns:adec="http://schemas.microsoft.com/office/drawing/2017/decorative" val="1"/>
              </a:ext>
            </a:extLst>
          </p:cNvPr>
          <p:cNvSpPr>
            <a:spLocks/>
          </p:cNvSpPr>
          <p:nvPr/>
        </p:nvSpPr>
        <p:spPr>
          <a:xfrm>
            <a:off x="9545849" y="4210049"/>
            <a:ext cx="2054014" cy="1562101"/>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Safety document creation/summarization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Checklist creation for EHS procedures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Semantic search for </a:t>
            </a:r>
            <a:br>
              <a:rPr lang="en-US" sz="1000">
                <a:solidFill>
                  <a:schemeClr val="tx1"/>
                </a:solidFill>
              </a:rPr>
            </a:br>
            <a:r>
              <a:rPr lang="en-US" sz="1000">
                <a:solidFill>
                  <a:schemeClr val="tx1"/>
                </a:solidFill>
              </a:rPr>
              <a:t>safety docs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Internal safety bot –</a:t>
            </a:r>
            <a:br>
              <a:rPr lang="en-US" sz="1000">
                <a:solidFill>
                  <a:schemeClr val="tx1"/>
                </a:solidFill>
              </a:rPr>
            </a:br>
            <a:r>
              <a:rPr lang="en-US" sz="1000">
                <a:solidFill>
                  <a:schemeClr val="tx1"/>
                </a:solidFill>
              </a:rPr>
              <a:t>always on response to </a:t>
            </a:r>
            <a:br>
              <a:rPr lang="en-US" sz="1000">
                <a:solidFill>
                  <a:schemeClr val="tx1"/>
                </a:solidFill>
              </a:rPr>
            </a:br>
            <a:r>
              <a:rPr lang="en-US" sz="1000">
                <a:solidFill>
                  <a:schemeClr val="tx1"/>
                </a:solidFill>
              </a:rPr>
              <a:t>safety issues</a:t>
            </a:r>
          </a:p>
        </p:txBody>
      </p:sp>
      <p:sp>
        <p:nvSpPr>
          <p:cNvPr id="28" name="Rectangle 42_2">
            <a:extLst>
              <a:ext uri="{FF2B5EF4-FFF2-40B4-BE49-F238E27FC236}">
                <a16:creationId xmlns:a16="http://schemas.microsoft.com/office/drawing/2014/main" id="{B33127E5-37FE-C97B-CD2E-1FB2A6E67470}"/>
              </a:ext>
              <a:ext uri="{C183D7F6-B498-43B3-948B-1728B52AA6E4}">
                <adec:decorative xmlns:adec="http://schemas.microsoft.com/office/drawing/2017/decorative" val="1"/>
              </a:ext>
            </a:extLst>
          </p:cNvPr>
          <p:cNvSpPr>
            <a:spLocks/>
          </p:cNvSpPr>
          <p:nvPr/>
        </p:nvSpPr>
        <p:spPr>
          <a:xfrm>
            <a:off x="9545849" y="3737993"/>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Environment, Health</a:t>
            </a:r>
            <a:br>
              <a:rPr lang="en-US" sz="1200">
                <a:ln w="3175">
                  <a:noFill/>
                </a:ln>
                <a:solidFill>
                  <a:schemeClr val="bg1"/>
                </a:solidFill>
                <a:latin typeface="+mj-lt"/>
                <a:ea typeface="+mj-ea"/>
                <a:cs typeface="+mj-cs"/>
              </a:rPr>
            </a:br>
            <a:r>
              <a:rPr lang="en-US" sz="1200">
                <a:ln w="3175">
                  <a:noFill/>
                </a:ln>
                <a:solidFill>
                  <a:schemeClr val="bg1"/>
                </a:solidFill>
                <a:latin typeface="+mj-lt"/>
                <a:ea typeface="+mj-ea"/>
                <a:cs typeface="+mj-cs"/>
              </a:rPr>
              <a:t>&amp; Safety</a:t>
            </a:r>
          </a:p>
        </p:txBody>
      </p:sp>
    </p:spTree>
    <p:extLst>
      <p:ext uri="{BB962C8B-B14F-4D97-AF65-F5344CB8AC3E}">
        <p14:creationId xmlns:p14="http://schemas.microsoft.com/office/powerpoint/2010/main" val="28329104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00418-4678-DFE2-0EC0-7375CF7866AA}"/>
              </a:ext>
            </a:extLst>
          </p:cNvPr>
          <p:cNvSpPr>
            <a:spLocks noGrp="1"/>
          </p:cNvSpPr>
          <p:nvPr>
            <p:ph type="title"/>
          </p:nvPr>
        </p:nvSpPr>
        <p:spPr>
          <a:xfrm>
            <a:off x="588263" y="585788"/>
            <a:ext cx="3429551" cy="5683250"/>
          </a:xfrm>
        </p:spPr>
        <p:txBody>
          <a:bodyPr/>
          <a:lstStyle/>
          <a:p>
            <a:pPr>
              <a:spcBef>
                <a:spcPts val="2400"/>
              </a:spcBef>
              <a:spcAft>
                <a:spcPts val="2400"/>
              </a:spcAft>
            </a:pPr>
            <a:r>
              <a:rPr lang="en-US">
                <a:ea typeface="+mj-ea"/>
                <a:cs typeface="+mj-cs"/>
              </a:rPr>
              <a:t>We choose three illustrative examples.</a:t>
            </a:r>
            <a:br>
              <a:rPr lang="en-US">
                <a:ea typeface="+mj-ea"/>
                <a:cs typeface="+mj-cs"/>
              </a:rPr>
            </a:br>
            <a:br>
              <a:rPr lang="en-US">
                <a:ea typeface="+mj-ea"/>
                <a:cs typeface="+mj-cs"/>
              </a:rPr>
            </a:br>
            <a:r>
              <a:rPr lang="en-US">
                <a:ea typeface="+mj-ea"/>
                <a:cs typeface="+mj-cs"/>
              </a:rPr>
              <a:t>Why these use cases?</a:t>
            </a:r>
          </a:p>
        </p:txBody>
      </p:sp>
      <p:sp>
        <p:nvSpPr>
          <p:cNvPr id="28" name="Rounded Rectangle 11_1">
            <a:extLst>
              <a:ext uri="{FF2B5EF4-FFF2-40B4-BE49-F238E27FC236}">
                <a16:creationId xmlns:a16="http://schemas.microsoft.com/office/drawing/2014/main" id="{2C7EA263-622F-88F4-3581-557C47742C43}"/>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36" name="Oval 35_1">
            <a:extLst>
              <a:ext uri="{FF2B5EF4-FFF2-40B4-BE49-F238E27FC236}">
                <a16:creationId xmlns:a16="http://schemas.microsoft.com/office/drawing/2014/main" id="{6044286B-702D-0AFD-BF5B-16B832530D30}"/>
              </a:ext>
              <a:ext uri="{C183D7F6-B498-43B3-948B-1728B52AA6E4}">
                <adec:decorative xmlns:adec="http://schemas.microsoft.com/office/drawing/2017/decorative" val="1"/>
              </a:ext>
            </a:extLst>
          </p:cNvPr>
          <p:cNvSpPr>
            <a:spLocks/>
          </p:cNvSpPr>
          <p:nvPr/>
        </p:nvSpPr>
        <p:spPr bwMode="auto">
          <a:xfrm>
            <a:off x="4816038" y="1034284"/>
            <a:ext cx="628312" cy="62831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4" name="Picture 13" descr="Bar chart in browser window and check mark in purple color">
            <a:extLst>
              <a:ext uri="{FF2B5EF4-FFF2-40B4-BE49-F238E27FC236}">
                <a16:creationId xmlns:a16="http://schemas.microsoft.com/office/drawing/2014/main" id="{E5898BB2-E6DA-24BA-1431-B483AA982BA9}"/>
              </a:ext>
            </a:extLst>
          </p:cNvPr>
          <p:cNvPicPr>
            <a:picLocks/>
          </p:cNvPicPr>
          <p:nvPr/>
        </p:nvPicPr>
        <p:blipFill>
          <a:blip r:embed="rId4"/>
          <a:stretch>
            <a:fillRect/>
          </a:stretch>
        </p:blipFill>
        <p:spPr>
          <a:xfrm>
            <a:off x="4932151" y="1150397"/>
            <a:ext cx="396086" cy="396086"/>
          </a:xfrm>
          <a:prstGeom prst="rect">
            <a:avLst/>
          </a:prstGeom>
        </p:spPr>
      </p:pic>
      <p:sp>
        <p:nvSpPr>
          <p:cNvPr id="30" name="Rectangle 29">
            <a:extLst>
              <a:ext uri="{FF2B5EF4-FFF2-40B4-BE49-F238E27FC236}">
                <a16:creationId xmlns:a16="http://schemas.microsoft.com/office/drawing/2014/main" id="{9B03DCE4-9B1F-E1A0-2244-A73BBFD2D2C1}"/>
              </a:ext>
            </a:extLst>
          </p:cNvPr>
          <p:cNvSpPr>
            <a:spLocks/>
          </p:cNvSpPr>
          <p:nvPr/>
        </p:nvSpPr>
        <p:spPr>
          <a:xfrm>
            <a:off x="5694540" y="1034284"/>
            <a:ext cx="5775723" cy="1308050"/>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77900">
              <a:spcBef>
                <a:spcPct val="0"/>
              </a:spcBef>
              <a:spcAft>
                <a:spcPts val="600"/>
              </a:spcAft>
              <a:defRPr/>
            </a:pPr>
            <a:r>
              <a:rPr lang="en-US" sz="2000" kern="0">
                <a:solidFill>
                  <a:schemeClr val="accent6"/>
                </a:solidFill>
                <a:latin typeface="+mj-lt"/>
                <a:ea typeface="+mj-ea"/>
                <a:cs typeface="+mj-cs"/>
              </a:rPr>
              <a:t>Proven value</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Use cases are tested and proven to have a real business impact when implemented with customers.</a:t>
            </a:r>
          </a:p>
        </p:txBody>
      </p:sp>
      <p:cxnSp>
        <p:nvCxnSpPr>
          <p:cNvPr id="29" name="Straight Connector 28">
            <a:extLst>
              <a:ext uri="{FF2B5EF4-FFF2-40B4-BE49-F238E27FC236}">
                <a16:creationId xmlns:a16="http://schemas.microsoft.com/office/drawing/2014/main" id="{3AECDCDF-402F-6692-5ACB-D06A6CB6E3F7}"/>
              </a:ext>
              <a:ext uri="{C183D7F6-B498-43B3-948B-1728B52AA6E4}">
                <adec:decorative xmlns:adec="http://schemas.microsoft.com/office/drawing/2017/decorative" val="1"/>
              </a:ext>
            </a:extLst>
          </p:cNvPr>
          <p:cNvCxnSpPr>
            <a:cxnSpLocks/>
          </p:cNvCxnSpPr>
          <p:nvPr/>
        </p:nvCxnSpPr>
        <p:spPr>
          <a:xfrm>
            <a:off x="5655015" y="2679069"/>
            <a:ext cx="577572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Oval 35_1_1">
            <a:extLst>
              <a:ext uri="{FF2B5EF4-FFF2-40B4-BE49-F238E27FC236}">
                <a16:creationId xmlns:a16="http://schemas.microsoft.com/office/drawing/2014/main" id="{3ACEBB4E-6FE6-8153-8E94-8E50207346E1}"/>
              </a:ext>
              <a:ext uri="{C183D7F6-B498-43B3-948B-1728B52AA6E4}">
                <adec:decorative xmlns:adec="http://schemas.microsoft.com/office/drawing/2017/decorative" val="1"/>
              </a:ext>
            </a:extLst>
          </p:cNvPr>
          <p:cNvSpPr>
            <a:spLocks/>
          </p:cNvSpPr>
          <p:nvPr/>
        </p:nvSpPr>
        <p:spPr bwMode="auto">
          <a:xfrm>
            <a:off x="4816038" y="3015804"/>
            <a:ext cx="628312" cy="628312"/>
          </a:xfrm>
          <a:prstGeom prst="ellipse">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39" name="Oval 35_1">
            <a:extLst>
              <a:ext uri="{FF2B5EF4-FFF2-40B4-BE49-F238E27FC236}">
                <a16:creationId xmlns:a16="http://schemas.microsoft.com/office/drawing/2014/main" id="{CE7854D4-3D8C-0EB4-D5D3-1C8B8CEA2F74}"/>
              </a:ext>
              <a:ext uri="{C183D7F6-B498-43B3-948B-1728B52AA6E4}">
                <adec:decorative xmlns:adec="http://schemas.microsoft.com/office/drawing/2017/decorative" val="1"/>
              </a:ext>
            </a:extLst>
          </p:cNvPr>
          <p:cNvSpPr>
            <a:spLocks/>
          </p:cNvSpPr>
          <p:nvPr/>
        </p:nvSpPr>
        <p:spPr bwMode="auto">
          <a:xfrm>
            <a:off x="4816038" y="3015804"/>
            <a:ext cx="628312" cy="62831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6" name="Picture 10" descr="Jigsaw puzzles with check mark in orange color">
            <a:extLst>
              <a:ext uri="{FF2B5EF4-FFF2-40B4-BE49-F238E27FC236}">
                <a16:creationId xmlns:a16="http://schemas.microsoft.com/office/drawing/2014/main" id="{69645A97-6B4E-4495-7609-42BA0BE6DD96}"/>
              </a:ext>
            </a:extLst>
          </p:cNvPr>
          <p:cNvPicPr>
            <a:picLocks/>
          </p:cNvPicPr>
          <p:nvPr/>
        </p:nvPicPr>
        <p:blipFill>
          <a:blip r:embed="rId5"/>
          <a:stretch>
            <a:fillRect/>
          </a:stretch>
        </p:blipFill>
        <p:spPr>
          <a:xfrm>
            <a:off x="4932151" y="3131917"/>
            <a:ext cx="396086" cy="396086"/>
          </a:xfrm>
          <a:prstGeom prst="rect">
            <a:avLst/>
          </a:prstGeom>
        </p:spPr>
      </p:pic>
      <p:sp>
        <p:nvSpPr>
          <p:cNvPr id="32" name="Rectangle 31">
            <a:extLst>
              <a:ext uri="{FF2B5EF4-FFF2-40B4-BE49-F238E27FC236}">
                <a16:creationId xmlns:a16="http://schemas.microsoft.com/office/drawing/2014/main" id="{D97C3A30-9055-4882-D2D2-E7CF2576BD63}"/>
              </a:ext>
            </a:extLst>
          </p:cNvPr>
          <p:cNvSpPr>
            <a:spLocks/>
          </p:cNvSpPr>
          <p:nvPr/>
        </p:nvSpPr>
        <p:spPr>
          <a:xfrm>
            <a:off x="5694540" y="3015804"/>
            <a:ext cx="5775723" cy="1000274"/>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77900">
              <a:spcBef>
                <a:spcPct val="0"/>
              </a:spcBef>
              <a:spcAft>
                <a:spcPts val="600"/>
              </a:spcAft>
              <a:defRPr/>
            </a:pPr>
            <a:r>
              <a:rPr lang="en-US" sz="2000" kern="0">
                <a:solidFill>
                  <a:schemeClr val="accent6"/>
                </a:solidFill>
                <a:latin typeface="+mj-lt"/>
                <a:ea typeface="+mj-ea"/>
                <a:cs typeface="+mj-cs"/>
              </a:rPr>
              <a:t>Customizable</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Use cases can be customized and adapted to fit you or your customer’s specific needs.</a:t>
            </a:r>
          </a:p>
        </p:txBody>
      </p:sp>
      <p:cxnSp>
        <p:nvCxnSpPr>
          <p:cNvPr id="31" name="Straight Connector 30">
            <a:extLst>
              <a:ext uri="{FF2B5EF4-FFF2-40B4-BE49-F238E27FC236}">
                <a16:creationId xmlns:a16="http://schemas.microsoft.com/office/drawing/2014/main" id="{34266C03-68D9-5BF3-EDCF-DFD3F318A4F4}"/>
              </a:ext>
              <a:ext uri="{C183D7F6-B498-43B3-948B-1728B52AA6E4}">
                <adec:decorative xmlns:adec="http://schemas.microsoft.com/office/drawing/2017/decorative" val="1"/>
              </a:ext>
            </a:extLst>
          </p:cNvPr>
          <p:cNvCxnSpPr>
            <a:cxnSpLocks/>
          </p:cNvCxnSpPr>
          <p:nvPr/>
        </p:nvCxnSpPr>
        <p:spPr>
          <a:xfrm>
            <a:off x="5655015" y="4352813"/>
            <a:ext cx="577572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Oval 35_1">
            <a:extLst>
              <a:ext uri="{FF2B5EF4-FFF2-40B4-BE49-F238E27FC236}">
                <a16:creationId xmlns:a16="http://schemas.microsoft.com/office/drawing/2014/main" id="{83313CFD-D4DC-016A-BA76-C5C62541471F}"/>
              </a:ext>
              <a:ext uri="{C183D7F6-B498-43B3-948B-1728B52AA6E4}">
                <adec:decorative xmlns:adec="http://schemas.microsoft.com/office/drawing/2017/decorative" val="1"/>
              </a:ext>
            </a:extLst>
          </p:cNvPr>
          <p:cNvSpPr>
            <a:spLocks/>
          </p:cNvSpPr>
          <p:nvPr/>
        </p:nvSpPr>
        <p:spPr bwMode="auto">
          <a:xfrm>
            <a:off x="4816038" y="4689548"/>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5" name="Picture 2" descr="Note pad and pie chart in purple color">
            <a:extLst>
              <a:ext uri="{FF2B5EF4-FFF2-40B4-BE49-F238E27FC236}">
                <a16:creationId xmlns:a16="http://schemas.microsoft.com/office/drawing/2014/main" id="{7B37B60E-BF42-A5E2-06E5-A6B485081014}"/>
              </a:ext>
            </a:extLst>
          </p:cNvPr>
          <p:cNvPicPr>
            <a:picLocks/>
          </p:cNvPicPr>
          <p:nvPr/>
        </p:nvPicPr>
        <p:blipFill>
          <a:blip r:embed="rId6"/>
          <a:stretch>
            <a:fillRect/>
          </a:stretch>
        </p:blipFill>
        <p:spPr>
          <a:xfrm>
            <a:off x="4932151" y="4805661"/>
            <a:ext cx="396086" cy="396086"/>
          </a:xfrm>
          <a:prstGeom prst="rect">
            <a:avLst/>
          </a:prstGeom>
        </p:spPr>
      </p:pic>
      <p:sp>
        <p:nvSpPr>
          <p:cNvPr id="34" name="Rectangle 33">
            <a:extLst>
              <a:ext uri="{FF2B5EF4-FFF2-40B4-BE49-F238E27FC236}">
                <a16:creationId xmlns:a16="http://schemas.microsoft.com/office/drawing/2014/main" id="{768DCAAC-7E9E-DB87-4FC9-82DA1D6ECD13}"/>
              </a:ext>
            </a:extLst>
          </p:cNvPr>
          <p:cNvSpPr>
            <a:spLocks/>
          </p:cNvSpPr>
          <p:nvPr/>
        </p:nvSpPr>
        <p:spPr>
          <a:xfrm>
            <a:off x="5694540" y="4689548"/>
            <a:ext cx="5775723" cy="1000274"/>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77900">
              <a:spcBef>
                <a:spcPct val="0"/>
              </a:spcBef>
              <a:spcAft>
                <a:spcPts val="600"/>
              </a:spcAft>
              <a:defRPr/>
            </a:pPr>
            <a:r>
              <a:rPr lang="en-US" sz="2000" kern="0">
                <a:solidFill>
                  <a:schemeClr val="accent6"/>
                </a:solidFill>
                <a:latin typeface="+mj-lt"/>
                <a:ea typeface="+mj-ea"/>
                <a:cs typeface="+mj-cs"/>
              </a:rPr>
              <a:t>Representative of other scenarios</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These use cases are flexible and can be adapted to other roles and parts of the business. </a:t>
            </a:r>
          </a:p>
        </p:txBody>
      </p:sp>
    </p:spTree>
    <p:extLst>
      <p:ext uri="{BB962C8B-B14F-4D97-AF65-F5344CB8AC3E}">
        <p14:creationId xmlns:p14="http://schemas.microsoft.com/office/powerpoint/2010/main" val="3177534100"/>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52CA51C4-8895-F991-B19E-0409BE634630}"/>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550400" y="0"/>
            <a:ext cx="2641600" cy="3333486"/>
          </a:xfrm>
          <a:prstGeom prst="rect">
            <a:avLst/>
          </a:prstGeom>
        </p:spPr>
      </p:pic>
      <p:sp>
        <p:nvSpPr>
          <p:cNvPr id="40" name="Title 39">
            <a:extLst>
              <a:ext uri="{FF2B5EF4-FFF2-40B4-BE49-F238E27FC236}">
                <a16:creationId xmlns:a16="http://schemas.microsoft.com/office/drawing/2014/main" id="{4225A277-013E-5BD4-250B-6A552EBAF9BD}"/>
              </a:ext>
            </a:extLst>
          </p:cNvPr>
          <p:cNvSpPr>
            <a:spLocks noGrp="1"/>
          </p:cNvSpPr>
          <p:nvPr>
            <p:ph type="title"/>
          </p:nvPr>
        </p:nvSpPr>
        <p:spPr>
          <a:xfrm>
            <a:off x="592387" y="425945"/>
            <a:ext cx="9808914" cy="1077218"/>
          </a:xfrm>
        </p:spPr>
        <p:txBody>
          <a:bodyPr wrap="square" lIns="0" anchor="t">
            <a:spAutoFit/>
          </a:bodyPr>
          <a:lstStyle/>
          <a:p>
            <a:r>
              <a:rPr lang="en-US">
                <a:ea typeface="+mj-ea"/>
                <a:cs typeface="+mj-cs"/>
              </a:rPr>
              <a:t>Three generative AI-enabled use cases that you can deliver to customers today</a:t>
            </a:r>
          </a:p>
        </p:txBody>
      </p:sp>
      <p:pic>
        <p:nvPicPr>
          <p:cNvPr id="4" name="Picture 3" descr="A person using a touch screen">
            <a:extLst>
              <a:ext uri="{FF2B5EF4-FFF2-40B4-BE49-F238E27FC236}">
                <a16:creationId xmlns:a16="http://schemas.microsoft.com/office/drawing/2014/main" id="{FF35506A-6F6A-A3F3-FA75-3EA94942DFF5}"/>
              </a:ext>
            </a:extLst>
          </p:cNvPr>
          <p:cNvPicPr>
            <a:picLocks noChangeArrowheads="1"/>
          </p:cNvPicPr>
          <p:nvPr/>
        </p:nvPicPr>
        <p:blipFill rotWithShape="1">
          <a:blip r:embed="rId5">
            <a:extLst>
              <a:ext uri="{28A0092B-C50C-407E-A947-70E740481C1C}">
                <a14:useLocalDpi xmlns:a14="http://schemas.microsoft.com/office/drawing/2010/main" val="0"/>
              </a:ext>
            </a:extLst>
          </a:blip>
          <a:srcRect t="15578" b="798"/>
          <a:stretch/>
        </p:blipFill>
        <p:spPr bwMode="auto">
          <a:xfrm>
            <a:off x="592138" y="1881822"/>
            <a:ext cx="4389120" cy="4389120"/>
          </a:xfrm>
          <a:prstGeom prst="roundRect">
            <a:avLst>
              <a:gd name="adj" fmla="val 2500"/>
            </a:avLst>
          </a:prstGeom>
          <a:ln w="12700">
            <a:noFill/>
          </a:ln>
          <a:effectLst>
            <a:innerShdw blurRad="63500" dist="38100" dir="13500000">
              <a:prstClr val="black">
                <a:alpha val="20000"/>
              </a:prstClr>
            </a:innerShdw>
          </a:effectLst>
          <a:extLst>
            <a:ext uri="{909E8E84-426E-40DD-AFC4-6F175D3DCCD1}">
              <a14:hiddenFill xmlns:a14="http://schemas.microsoft.com/office/drawing/2010/main">
                <a:solidFill>
                  <a:srgbClr val="FFFFFF"/>
                </a:solidFill>
              </a14:hiddenFill>
            </a:ext>
          </a:extLst>
        </p:spPr>
      </p:pic>
      <p:sp>
        <p:nvSpPr>
          <p:cNvPr id="43" name="Rectangle: Rounded Corners 42">
            <a:extLst>
              <a:ext uri="{FF2B5EF4-FFF2-40B4-BE49-F238E27FC236}">
                <a16:creationId xmlns:a16="http://schemas.microsoft.com/office/drawing/2014/main" id="{8F825407-4246-19E3-70B4-8F6D2126C974}"/>
              </a:ext>
              <a:ext uri="{C183D7F6-B498-43B3-948B-1728B52AA6E4}">
                <adec:decorative xmlns:adec="http://schemas.microsoft.com/office/drawing/2017/decorative" val="1"/>
              </a:ext>
            </a:extLst>
          </p:cNvPr>
          <p:cNvSpPr>
            <a:spLocks/>
          </p:cNvSpPr>
          <p:nvPr/>
        </p:nvSpPr>
        <p:spPr bwMode="auto">
          <a:xfrm>
            <a:off x="5109140" y="1881822"/>
            <a:ext cx="6490723" cy="4389120"/>
          </a:xfrm>
          <a:prstGeom prst="roundRect">
            <a:avLst>
              <a:gd name="adj" fmla="val 248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13" name="Oval 35_1">
            <a:extLst>
              <a:ext uri="{FF2B5EF4-FFF2-40B4-BE49-F238E27FC236}">
                <a16:creationId xmlns:a16="http://schemas.microsoft.com/office/drawing/2014/main" id="{29497135-A311-6490-2924-94B6B3E94194}"/>
              </a:ext>
            </a:extLst>
          </p:cNvPr>
          <p:cNvSpPr>
            <a:spLocks/>
          </p:cNvSpPr>
          <p:nvPr/>
        </p:nvSpPr>
        <p:spPr bwMode="auto">
          <a:xfrm>
            <a:off x="5487612" y="2538747"/>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5"/>
                </a:solidFill>
                <a:latin typeface="+mj-lt"/>
                <a:ea typeface="+mj-ea"/>
                <a:cs typeface="+mj-cs"/>
              </a:rPr>
              <a:t>1</a:t>
            </a:r>
          </a:p>
        </p:txBody>
      </p:sp>
      <p:sp>
        <p:nvSpPr>
          <p:cNvPr id="56" name="TextBox 55">
            <a:extLst>
              <a:ext uri="{FF2B5EF4-FFF2-40B4-BE49-F238E27FC236}">
                <a16:creationId xmlns:a16="http://schemas.microsoft.com/office/drawing/2014/main" id="{06C1D3AF-071B-F7D9-9838-04AE1253D73A}"/>
              </a:ext>
            </a:extLst>
          </p:cNvPr>
          <p:cNvSpPr txBox="1">
            <a:spLocks/>
          </p:cNvSpPr>
          <p:nvPr/>
        </p:nvSpPr>
        <p:spPr>
          <a:xfrm>
            <a:off x="6364021" y="2476092"/>
            <a:ext cx="5065980" cy="623248"/>
          </a:xfrm>
          <a:prstGeom prst="rect">
            <a:avLst/>
          </a:prstGeom>
          <a:noFill/>
        </p:spPr>
        <p:txBody>
          <a:bodyPr wrap="square" lIns="0" tIns="0" rIns="0" bIns="0">
            <a:spAutoFit/>
          </a:bodyPr>
          <a:lstStyle/>
          <a:p>
            <a:pPr>
              <a:spcAft>
                <a:spcPts val="300"/>
              </a:spcAft>
            </a:pPr>
            <a:r>
              <a:rPr lang="en-US" sz="2000">
                <a:latin typeface="+mj-lt"/>
                <a:ea typeface="+mj-ea"/>
                <a:cs typeface="+mj-cs"/>
              </a:rPr>
              <a:t>Hyper-personalization and </a:t>
            </a:r>
            <a:br>
              <a:rPr lang="en-US" sz="2000">
                <a:latin typeface="+mj-lt"/>
                <a:ea typeface="+mj-ea"/>
                <a:cs typeface="+mj-cs"/>
              </a:rPr>
            </a:br>
            <a:r>
              <a:rPr lang="en-US" sz="2000">
                <a:latin typeface="+mj-lt"/>
                <a:ea typeface="+mj-ea"/>
                <a:cs typeface="+mj-cs"/>
              </a:rPr>
              <a:t>product discovery </a:t>
            </a:r>
          </a:p>
        </p:txBody>
      </p:sp>
      <p:grpSp>
        <p:nvGrpSpPr>
          <p:cNvPr id="64" name="Group 63">
            <a:extLst>
              <a:ext uri="{FF2B5EF4-FFF2-40B4-BE49-F238E27FC236}">
                <a16:creationId xmlns:a16="http://schemas.microsoft.com/office/drawing/2014/main" id="{E2308B90-67C6-91FC-B314-D4D5A7845F25}"/>
              </a:ext>
              <a:ext uri="{C183D7F6-B498-43B3-948B-1728B52AA6E4}">
                <adec:decorative xmlns:adec="http://schemas.microsoft.com/office/drawing/2017/decorative" val="1"/>
              </a:ext>
            </a:extLst>
          </p:cNvPr>
          <p:cNvGrpSpPr/>
          <p:nvPr/>
        </p:nvGrpSpPr>
        <p:grpSpPr>
          <a:xfrm>
            <a:off x="6364020" y="3520058"/>
            <a:ext cx="5065980" cy="1389649"/>
            <a:chOff x="5687501" y="3520058"/>
            <a:chExt cx="5742499" cy="1389649"/>
          </a:xfrm>
        </p:grpSpPr>
        <p:cxnSp>
          <p:nvCxnSpPr>
            <p:cNvPr id="52" name="Straight Connector 51">
              <a:extLst>
                <a:ext uri="{FF2B5EF4-FFF2-40B4-BE49-F238E27FC236}">
                  <a16:creationId xmlns:a16="http://schemas.microsoft.com/office/drawing/2014/main" id="{AF5C406C-7060-3E09-16BD-0453AE7E4C9F}"/>
                </a:ext>
                <a:ext uri="{C183D7F6-B498-43B3-948B-1728B52AA6E4}">
                  <adec:decorative xmlns:adec="http://schemas.microsoft.com/office/drawing/2017/decorative" val="1"/>
                </a:ext>
              </a:extLst>
            </p:cNvPr>
            <p:cNvCxnSpPr>
              <a:cxnSpLocks/>
            </p:cNvCxnSpPr>
            <p:nvPr/>
          </p:nvCxnSpPr>
          <p:spPr>
            <a:xfrm>
              <a:off x="5687501" y="3520058"/>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F298962-A3EF-FC6D-3D59-AD7622270E04}"/>
                </a:ext>
                <a:ext uri="{C183D7F6-B498-43B3-948B-1728B52AA6E4}">
                  <adec:decorative xmlns:adec="http://schemas.microsoft.com/office/drawing/2017/decorative" val="1"/>
                </a:ext>
              </a:extLst>
            </p:cNvPr>
            <p:cNvCxnSpPr>
              <a:cxnSpLocks/>
            </p:cNvCxnSpPr>
            <p:nvPr/>
          </p:nvCxnSpPr>
          <p:spPr>
            <a:xfrm>
              <a:off x="5687501" y="4909707"/>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Oval 35_1">
            <a:extLst>
              <a:ext uri="{FF2B5EF4-FFF2-40B4-BE49-F238E27FC236}">
                <a16:creationId xmlns:a16="http://schemas.microsoft.com/office/drawing/2014/main" id="{9E71CE1D-DFD6-0583-0B08-A0BE1DFC0053}"/>
              </a:ext>
            </a:extLst>
          </p:cNvPr>
          <p:cNvSpPr>
            <a:spLocks/>
          </p:cNvSpPr>
          <p:nvPr/>
        </p:nvSpPr>
        <p:spPr bwMode="auto">
          <a:xfrm>
            <a:off x="5487612" y="3878329"/>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5"/>
                </a:solidFill>
                <a:latin typeface="+mj-lt"/>
                <a:ea typeface="+mj-ea"/>
                <a:cs typeface="+mj-cs"/>
              </a:rPr>
              <a:t>2</a:t>
            </a:r>
          </a:p>
        </p:txBody>
      </p:sp>
      <p:sp>
        <p:nvSpPr>
          <p:cNvPr id="57" name="Text Placeholder 4">
            <a:extLst>
              <a:ext uri="{FF2B5EF4-FFF2-40B4-BE49-F238E27FC236}">
                <a16:creationId xmlns:a16="http://schemas.microsoft.com/office/drawing/2014/main" id="{2E3511F6-2B7F-73CC-3D6C-AF35233770FD}"/>
              </a:ext>
            </a:extLst>
          </p:cNvPr>
          <p:cNvSpPr txBox="1">
            <a:spLocks/>
          </p:cNvSpPr>
          <p:nvPr/>
        </p:nvSpPr>
        <p:spPr>
          <a:xfrm>
            <a:off x="6364021" y="3973409"/>
            <a:ext cx="5065980"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None/>
            </a:pPr>
            <a:r>
              <a:rPr lang="en-US" sz="2000">
                <a:latin typeface="+mj-lt"/>
                <a:ea typeface="+mj-ea"/>
                <a:cs typeface="+mj-cs"/>
              </a:rPr>
              <a:t>Smart support </a:t>
            </a:r>
          </a:p>
        </p:txBody>
      </p:sp>
      <p:sp>
        <p:nvSpPr>
          <p:cNvPr id="28" name="Oval 35_1">
            <a:extLst>
              <a:ext uri="{FF2B5EF4-FFF2-40B4-BE49-F238E27FC236}">
                <a16:creationId xmlns:a16="http://schemas.microsoft.com/office/drawing/2014/main" id="{86362F75-F69C-3EC1-635F-2E07846248D6}"/>
              </a:ext>
            </a:extLst>
          </p:cNvPr>
          <p:cNvSpPr>
            <a:spLocks/>
          </p:cNvSpPr>
          <p:nvPr/>
        </p:nvSpPr>
        <p:spPr bwMode="auto">
          <a:xfrm>
            <a:off x="5487612" y="5217911"/>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5"/>
                </a:solidFill>
                <a:latin typeface="+mj-lt"/>
                <a:ea typeface="+mj-ea"/>
                <a:cs typeface="+mj-cs"/>
              </a:rPr>
              <a:t>3</a:t>
            </a:r>
          </a:p>
        </p:txBody>
      </p:sp>
      <p:sp>
        <p:nvSpPr>
          <p:cNvPr id="58" name="Text Placeholder 6">
            <a:extLst>
              <a:ext uri="{FF2B5EF4-FFF2-40B4-BE49-F238E27FC236}">
                <a16:creationId xmlns:a16="http://schemas.microsoft.com/office/drawing/2014/main" id="{13FDCF26-EE29-BABF-CD8B-A9A42A2ED1DB}"/>
              </a:ext>
            </a:extLst>
          </p:cNvPr>
          <p:cNvSpPr txBox="1">
            <a:spLocks/>
          </p:cNvSpPr>
          <p:nvPr/>
        </p:nvSpPr>
        <p:spPr>
          <a:xfrm>
            <a:off x="6364021" y="5312991"/>
            <a:ext cx="5065980"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Font typeface="Wingdings" panose="05000000000000000000" pitchFamily="2" charset="2"/>
              <a:buNone/>
            </a:pPr>
            <a:r>
              <a:rPr lang="en-US" sz="2000">
                <a:latin typeface="+mj-lt"/>
                <a:ea typeface="+mj-ea"/>
                <a:cs typeface="+mj-cs"/>
              </a:rPr>
              <a:t>AI-enabled software development</a:t>
            </a:r>
          </a:p>
        </p:txBody>
      </p:sp>
    </p:spTree>
    <p:extLst>
      <p:ext uri="{BB962C8B-B14F-4D97-AF65-F5344CB8AC3E}">
        <p14:creationId xmlns:p14="http://schemas.microsoft.com/office/powerpoint/2010/main" val="1493954157"/>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CF39743D-651B-61EB-E1AD-B1239FACFADF}"/>
              </a:ext>
            </a:extLst>
          </p:cNvPr>
          <p:cNvSpPr>
            <a:spLocks noGrp="1"/>
          </p:cNvSpPr>
          <p:nvPr>
            <p:ph type="title"/>
          </p:nvPr>
        </p:nvSpPr>
        <p:spPr/>
        <p:txBody>
          <a:bodyPr/>
          <a:lstStyle/>
          <a:p>
            <a:r>
              <a:rPr lang="en-US">
                <a:ea typeface="+mj-ea"/>
                <a:cs typeface="+mj-cs"/>
              </a:rPr>
              <a:t>Hyper-Personalization and Product Discovery</a:t>
            </a:r>
          </a:p>
        </p:txBody>
      </p:sp>
      <p:pic>
        <p:nvPicPr>
          <p:cNvPr id="51" name="Picture 50" descr="A person looking at a laptop and holding a debit card.">
            <a:extLst>
              <a:ext uri="{FF2B5EF4-FFF2-40B4-BE49-F238E27FC236}">
                <a16:creationId xmlns:a16="http://schemas.microsoft.com/office/drawing/2014/main" id="{653E10CC-6CE9-7F4D-2C62-80077CAEC715}"/>
              </a:ext>
            </a:extLst>
          </p:cNvPr>
          <p:cNvPicPr>
            <a:picLocks noChangeArrowheads="1"/>
          </p:cNvPicPr>
          <p:nvPr/>
        </p:nvPicPr>
        <p:blipFill rotWithShape="1">
          <a:blip r:embed="rId4">
            <a:extLst>
              <a:ext uri="{28A0092B-C50C-407E-A947-70E740481C1C}">
                <a14:useLocalDpi xmlns:a14="http://schemas.microsoft.com/office/drawing/2010/main" val="0"/>
              </a:ext>
            </a:extLst>
          </a:blip>
          <a:srcRect t="8157" b="19467"/>
          <a:stretch/>
        </p:blipFill>
        <p:spPr bwMode="auto">
          <a:xfrm>
            <a:off x="592138" y="1881822"/>
            <a:ext cx="4389120" cy="4389120"/>
          </a:xfrm>
          <a:prstGeom prst="roundRect">
            <a:avLst>
              <a:gd name="adj" fmla="val 2500"/>
            </a:avLst>
          </a:prstGeom>
          <a:ln w="12700">
            <a:noFill/>
          </a:ln>
          <a:effectLst>
            <a:innerShdw blurRad="63500" dist="38100" dir="13500000">
              <a:prstClr val="black">
                <a:alpha val="20000"/>
              </a:prstClr>
            </a:innerShdw>
          </a:effectLst>
          <a:extLst>
            <a:ext uri="{909E8E84-426E-40DD-AFC4-6F175D3DCCD1}">
              <a14:hiddenFill xmlns:a14="http://schemas.microsoft.com/office/drawing/2010/main">
                <a:solidFill>
                  <a:srgbClr val="FFFFFF"/>
                </a:solidFill>
              </a14:hiddenFill>
            </a:ext>
          </a:extLst>
        </p:spPr>
      </p:pic>
      <p:sp>
        <p:nvSpPr>
          <p:cNvPr id="57" name="Rectangle: Rounded Corners 56">
            <a:extLst>
              <a:ext uri="{FF2B5EF4-FFF2-40B4-BE49-F238E27FC236}">
                <a16:creationId xmlns:a16="http://schemas.microsoft.com/office/drawing/2014/main" id="{3BB01332-3859-F8D3-5DAC-51474EF205A6}"/>
              </a:ext>
              <a:ext uri="{C183D7F6-B498-43B3-948B-1728B52AA6E4}">
                <adec:decorative xmlns:adec="http://schemas.microsoft.com/office/drawing/2017/decorative" val="1"/>
              </a:ext>
            </a:extLst>
          </p:cNvPr>
          <p:cNvSpPr>
            <a:spLocks/>
          </p:cNvSpPr>
          <p:nvPr/>
        </p:nvSpPr>
        <p:spPr bwMode="auto">
          <a:xfrm>
            <a:off x="5109140" y="1881822"/>
            <a:ext cx="6490723" cy="4389120"/>
          </a:xfrm>
          <a:prstGeom prst="roundRect">
            <a:avLst>
              <a:gd name="adj" fmla="val 248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grpSp>
        <p:nvGrpSpPr>
          <p:cNvPr id="58" name="Group 57">
            <a:extLst>
              <a:ext uri="{FF2B5EF4-FFF2-40B4-BE49-F238E27FC236}">
                <a16:creationId xmlns:a16="http://schemas.microsoft.com/office/drawing/2014/main" id="{5BC9AF07-6B28-4AE7-5D0C-6D0C863A6D97}"/>
              </a:ext>
              <a:ext uri="{C183D7F6-B498-43B3-948B-1728B52AA6E4}">
                <adec:decorative xmlns:adec="http://schemas.microsoft.com/office/drawing/2017/decorative" val="1"/>
              </a:ext>
            </a:extLst>
          </p:cNvPr>
          <p:cNvGrpSpPr>
            <a:grpSpLocks/>
          </p:cNvGrpSpPr>
          <p:nvPr/>
        </p:nvGrpSpPr>
        <p:grpSpPr>
          <a:xfrm>
            <a:off x="5308537" y="2135345"/>
            <a:ext cx="182880" cy="182880"/>
            <a:chOff x="2198708" y="1839720"/>
            <a:chExt cx="628312" cy="628312"/>
          </a:xfrm>
        </p:grpSpPr>
        <p:sp>
          <p:nvSpPr>
            <p:cNvPr id="59" name="Oval 35_1_1">
              <a:extLst>
                <a:ext uri="{FF2B5EF4-FFF2-40B4-BE49-F238E27FC236}">
                  <a16:creationId xmlns:a16="http://schemas.microsoft.com/office/drawing/2014/main" id="{B5D676A1-9ED7-C7F4-EAF4-70DAFF7A1860}"/>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60" name="Oval 35_1">
              <a:extLst>
                <a:ext uri="{FF2B5EF4-FFF2-40B4-BE49-F238E27FC236}">
                  <a16:creationId xmlns:a16="http://schemas.microsoft.com/office/drawing/2014/main" id="{257B8B5A-D7DD-FEA5-5D2D-153E06CF841F}"/>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grpSp>
        <p:nvGrpSpPr>
          <p:cNvPr id="61" name="Group 60">
            <a:extLst>
              <a:ext uri="{FF2B5EF4-FFF2-40B4-BE49-F238E27FC236}">
                <a16:creationId xmlns:a16="http://schemas.microsoft.com/office/drawing/2014/main" id="{AB79745C-F5F8-3350-B594-67F604A6B07E}"/>
              </a:ext>
              <a:ext uri="{C183D7F6-B498-43B3-948B-1728B52AA6E4}">
                <adec:decorative xmlns:adec="http://schemas.microsoft.com/office/drawing/2017/decorative" val="1"/>
              </a:ext>
            </a:extLst>
          </p:cNvPr>
          <p:cNvGrpSpPr>
            <a:grpSpLocks/>
          </p:cNvGrpSpPr>
          <p:nvPr/>
        </p:nvGrpSpPr>
        <p:grpSpPr>
          <a:xfrm>
            <a:off x="5308537" y="3663492"/>
            <a:ext cx="182880" cy="182880"/>
            <a:chOff x="2198708" y="1839720"/>
            <a:chExt cx="628312" cy="628312"/>
          </a:xfrm>
        </p:grpSpPr>
        <p:sp>
          <p:nvSpPr>
            <p:cNvPr id="62" name="Oval 35_1_1">
              <a:extLst>
                <a:ext uri="{FF2B5EF4-FFF2-40B4-BE49-F238E27FC236}">
                  <a16:creationId xmlns:a16="http://schemas.microsoft.com/office/drawing/2014/main" id="{DBE5C68C-02FA-D6D3-6F93-313DAA258F45}"/>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63" name="Oval 35_1">
              <a:extLst>
                <a:ext uri="{FF2B5EF4-FFF2-40B4-BE49-F238E27FC236}">
                  <a16:creationId xmlns:a16="http://schemas.microsoft.com/office/drawing/2014/main" id="{413A4AA3-4EEA-B581-B8A3-A229077C52D0}"/>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sp>
        <p:nvSpPr>
          <p:cNvPr id="64" name="Oval 35_1_1">
            <a:extLst>
              <a:ext uri="{FF2B5EF4-FFF2-40B4-BE49-F238E27FC236}">
                <a16:creationId xmlns:a16="http://schemas.microsoft.com/office/drawing/2014/main" id="{D1A36A18-3193-24EA-2F93-5B990B582B07}"/>
              </a:ext>
              <a:ext uri="{C183D7F6-B498-43B3-948B-1728B52AA6E4}">
                <adec:decorative xmlns:adec="http://schemas.microsoft.com/office/drawing/2017/decorative" val="1"/>
              </a:ext>
            </a:extLst>
          </p:cNvPr>
          <p:cNvSpPr>
            <a:spLocks/>
          </p:cNvSpPr>
          <p:nvPr/>
        </p:nvSpPr>
        <p:spPr bwMode="auto">
          <a:xfrm>
            <a:off x="5245037" y="5129192"/>
            <a:ext cx="182880" cy="18288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65" name="Oval 35_1">
            <a:extLst>
              <a:ext uri="{FF2B5EF4-FFF2-40B4-BE49-F238E27FC236}">
                <a16:creationId xmlns:a16="http://schemas.microsoft.com/office/drawing/2014/main" id="{2EB298AD-9523-34C9-ACFE-FA1FD94634B6}"/>
              </a:ext>
              <a:ext uri="{C183D7F6-B498-43B3-948B-1728B52AA6E4}">
                <adec:decorative xmlns:adec="http://schemas.microsoft.com/office/drawing/2017/decorative" val="1"/>
              </a:ext>
            </a:extLst>
          </p:cNvPr>
          <p:cNvSpPr>
            <a:spLocks/>
          </p:cNvSpPr>
          <p:nvPr/>
        </p:nvSpPr>
        <p:spPr bwMode="auto">
          <a:xfrm>
            <a:off x="5245037" y="5197990"/>
            <a:ext cx="182880" cy="182880"/>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cxnSp>
        <p:nvCxnSpPr>
          <p:cNvPr id="72" name="Straight Connector 71">
            <a:extLst>
              <a:ext uri="{FF2B5EF4-FFF2-40B4-BE49-F238E27FC236}">
                <a16:creationId xmlns:a16="http://schemas.microsoft.com/office/drawing/2014/main" id="{D75F90CF-770B-D45B-7E06-4B3C1BB66C83}"/>
              </a:ext>
              <a:ext uri="{C183D7F6-B498-43B3-948B-1728B52AA6E4}">
                <adec:decorative xmlns:adec="http://schemas.microsoft.com/office/drawing/2017/decorative" val="1"/>
              </a:ext>
            </a:extLst>
          </p:cNvPr>
          <p:cNvCxnSpPr>
            <a:cxnSpLocks/>
          </p:cNvCxnSpPr>
          <p:nvPr/>
        </p:nvCxnSpPr>
        <p:spPr>
          <a:xfrm>
            <a:off x="5687501" y="3148594"/>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5F55701-2F59-508E-827B-833825F40DCA}"/>
              </a:ext>
              <a:ext uri="{C183D7F6-B498-43B3-948B-1728B52AA6E4}">
                <adec:decorative xmlns:adec="http://schemas.microsoft.com/office/drawing/2017/decorative" val="1"/>
              </a:ext>
            </a:extLst>
          </p:cNvPr>
          <p:cNvCxnSpPr>
            <a:cxnSpLocks/>
          </p:cNvCxnSpPr>
          <p:nvPr/>
        </p:nvCxnSpPr>
        <p:spPr>
          <a:xfrm>
            <a:off x="5687501" y="4676742"/>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2342BFEE-6CE9-F5AA-8457-A0B9A71A121D}"/>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550400" y="0"/>
            <a:ext cx="2641600" cy="3333486"/>
          </a:xfrm>
          <a:prstGeom prst="rect">
            <a:avLst/>
          </a:prstGeom>
        </p:spPr>
      </p:pic>
      <p:sp>
        <p:nvSpPr>
          <p:cNvPr id="75" name="TextBox 74">
            <a:extLst>
              <a:ext uri="{FF2B5EF4-FFF2-40B4-BE49-F238E27FC236}">
                <a16:creationId xmlns:a16="http://schemas.microsoft.com/office/drawing/2014/main" id="{F913051F-F7AB-7253-8000-DFA406E0C03D}"/>
              </a:ext>
            </a:extLst>
          </p:cNvPr>
          <p:cNvSpPr txBox="1">
            <a:spLocks/>
          </p:cNvSpPr>
          <p:nvPr/>
        </p:nvSpPr>
        <p:spPr>
          <a:xfrm>
            <a:off x="5687501" y="2072896"/>
            <a:ext cx="5742499" cy="623248"/>
          </a:xfrm>
          <a:prstGeom prst="rect">
            <a:avLst/>
          </a:prstGeom>
          <a:noFill/>
        </p:spPr>
        <p:txBody>
          <a:bodyPr wrap="square" lIns="0" tIns="0" rIns="0" bIns="0">
            <a:spAutoFit/>
          </a:bodyPr>
          <a:lstStyle/>
          <a:p>
            <a:pPr>
              <a:spcAft>
                <a:spcPts val="300"/>
              </a:spcAft>
            </a:pPr>
            <a:r>
              <a:rPr lang="en-US" sz="2000">
                <a:solidFill>
                  <a:schemeClr val="accent6"/>
                </a:solidFill>
                <a:latin typeface="+mj-lt"/>
                <a:ea typeface="+mj-ea"/>
                <a:cs typeface="+mj-cs"/>
              </a:rPr>
              <a:t>Improve product search</a:t>
            </a:r>
          </a:p>
          <a:p>
            <a:pPr defTabSz="932742">
              <a:spcAft>
                <a:spcPts val="300"/>
              </a:spcAft>
              <a:buSzPct val="90000"/>
            </a:pPr>
            <a:r>
              <a:rPr lang="en-US" sz="1800"/>
              <a:t>Search for products semantically</a:t>
            </a:r>
          </a:p>
        </p:txBody>
      </p:sp>
      <p:sp>
        <p:nvSpPr>
          <p:cNvPr id="76" name="Text Placeholder 4">
            <a:extLst>
              <a:ext uri="{FF2B5EF4-FFF2-40B4-BE49-F238E27FC236}">
                <a16:creationId xmlns:a16="http://schemas.microsoft.com/office/drawing/2014/main" id="{34C1DB6B-3864-DD70-D061-769E12B7CE0F}"/>
              </a:ext>
            </a:extLst>
          </p:cNvPr>
          <p:cNvSpPr txBox="1">
            <a:spLocks/>
          </p:cNvSpPr>
          <p:nvPr/>
        </p:nvSpPr>
        <p:spPr>
          <a:xfrm>
            <a:off x="5687501" y="3601044"/>
            <a:ext cx="5742499" cy="623248"/>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None/>
            </a:pPr>
            <a:r>
              <a:rPr lang="en-US" sz="2000">
                <a:solidFill>
                  <a:schemeClr val="accent6"/>
                </a:solidFill>
                <a:latin typeface="+mj-lt"/>
                <a:ea typeface="+mj-ea"/>
                <a:cs typeface="+mj-cs"/>
              </a:rPr>
              <a:t>Offer tailored experiences</a:t>
            </a:r>
          </a:p>
          <a:p>
            <a:pPr marL="0" indent="0">
              <a:spcBef>
                <a:spcPts val="0"/>
              </a:spcBef>
              <a:spcAft>
                <a:spcPts val="300"/>
              </a:spcAft>
              <a:buNone/>
            </a:pPr>
            <a:r>
              <a:rPr lang="en-US" sz="1800">
                <a:cs typeface="+mn-cs"/>
              </a:rPr>
              <a:t>By analyzing data on buyer behaviors and preferences</a:t>
            </a:r>
          </a:p>
        </p:txBody>
      </p:sp>
      <p:sp>
        <p:nvSpPr>
          <p:cNvPr id="77" name="Text Placeholder 6">
            <a:extLst>
              <a:ext uri="{FF2B5EF4-FFF2-40B4-BE49-F238E27FC236}">
                <a16:creationId xmlns:a16="http://schemas.microsoft.com/office/drawing/2014/main" id="{9974BC5A-D656-1CAD-B28F-53D4BD1864D9}"/>
              </a:ext>
            </a:extLst>
          </p:cNvPr>
          <p:cNvSpPr txBox="1">
            <a:spLocks/>
          </p:cNvSpPr>
          <p:nvPr/>
        </p:nvSpPr>
        <p:spPr>
          <a:xfrm>
            <a:off x="5687501" y="5129192"/>
            <a:ext cx="5742499" cy="900246"/>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Font typeface="Wingdings" panose="05000000000000000000" pitchFamily="2" charset="2"/>
              <a:buNone/>
            </a:pPr>
            <a:r>
              <a:rPr lang="en-US" sz="2000">
                <a:solidFill>
                  <a:schemeClr val="accent6"/>
                </a:solidFill>
                <a:latin typeface="+mj-lt"/>
                <a:ea typeface="+mj-ea"/>
                <a:cs typeface="+mj-cs"/>
              </a:rPr>
              <a:t>Enhance end user satisfaction</a:t>
            </a:r>
          </a:p>
          <a:p>
            <a:pPr marL="0" indent="0">
              <a:spcBef>
                <a:spcPts val="0"/>
              </a:spcBef>
              <a:spcAft>
                <a:spcPts val="300"/>
              </a:spcAft>
              <a:buFont typeface="Wingdings" panose="05000000000000000000" pitchFamily="2" charset="2"/>
              <a:buNone/>
            </a:pPr>
            <a:r>
              <a:rPr lang="en-US" sz="1800">
                <a:cs typeface="+mn-cs"/>
              </a:rPr>
              <a:t>Through tailored product recommendations and promotions</a:t>
            </a:r>
          </a:p>
        </p:txBody>
      </p:sp>
    </p:spTree>
    <p:extLst>
      <p:ext uri="{BB962C8B-B14F-4D97-AF65-F5344CB8AC3E}">
        <p14:creationId xmlns:p14="http://schemas.microsoft.com/office/powerpoint/2010/main" val="3241373205"/>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FEF65FF6-BCB8-CB34-7708-0CCBC01EADA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550400" y="0"/>
            <a:ext cx="2641600" cy="3333486"/>
          </a:xfrm>
          <a:prstGeom prst="rect">
            <a:avLst/>
          </a:prstGeom>
        </p:spPr>
      </p:pic>
      <p:sp>
        <p:nvSpPr>
          <p:cNvPr id="88" name="Title 87">
            <a:extLst>
              <a:ext uri="{FF2B5EF4-FFF2-40B4-BE49-F238E27FC236}">
                <a16:creationId xmlns:a16="http://schemas.microsoft.com/office/drawing/2014/main" id="{9AD3BF48-EF9B-27F7-C447-C2EC9A47C906}"/>
              </a:ext>
            </a:extLst>
          </p:cNvPr>
          <p:cNvSpPr>
            <a:spLocks noGrp="1"/>
          </p:cNvSpPr>
          <p:nvPr>
            <p:ph type="title"/>
          </p:nvPr>
        </p:nvSpPr>
        <p:spPr/>
        <p:txBody>
          <a:bodyPr/>
          <a:lstStyle/>
          <a:p>
            <a:r>
              <a:rPr lang="en-US">
                <a:ea typeface="+mj-ea"/>
                <a:cs typeface="+mj-cs"/>
              </a:rPr>
              <a:t>Smart Support</a:t>
            </a:r>
          </a:p>
        </p:txBody>
      </p:sp>
      <p:sp>
        <p:nvSpPr>
          <p:cNvPr id="39" name="Text Placeholder 1">
            <a:extLst>
              <a:ext uri="{FF2B5EF4-FFF2-40B4-BE49-F238E27FC236}">
                <a16:creationId xmlns:a16="http://schemas.microsoft.com/office/drawing/2014/main" id="{0BD61C77-EF45-F65B-DF85-8A9E129B8FD2}"/>
              </a:ext>
            </a:extLst>
          </p:cNvPr>
          <p:cNvSpPr>
            <a:spLocks noGrp="1"/>
          </p:cNvSpPr>
          <p:nvPr>
            <p:ph type="body" sz="quarter" idx="10"/>
          </p:nvPr>
        </p:nvSpPr>
        <p:spPr/>
        <p:txBody>
          <a:bodyPr/>
          <a:lstStyle/>
          <a:p>
            <a:r>
              <a:rPr lang="en-US">
                <a:ea typeface="+mj-ea"/>
                <a:cs typeface="+mj-cs"/>
              </a:rPr>
              <a:t>Via persona-based Industry AI Assistants</a:t>
            </a:r>
          </a:p>
        </p:txBody>
      </p:sp>
      <p:pic>
        <p:nvPicPr>
          <p:cNvPr id="89" name="Picture Placeholder 9" descr="A group of people with their hard hat looking at a tablet and having a discussion">
            <a:extLst>
              <a:ext uri="{FF2B5EF4-FFF2-40B4-BE49-F238E27FC236}">
                <a16:creationId xmlns:a16="http://schemas.microsoft.com/office/drawing/2014/main" id="{E9664C75-0172-23AD-79E2-E56F48D94B98}"/>
              </a:ext>
            </a:extLst>
          </p:cNvPr>
          <p:cNvPicPr>
            <a:picLocks/>
          </p:cNvPicPr>
          <p:nvPr/>
        </p:nvPicPr>
        <p:blipFill rotWithShape="1">
          <a:blip r:embed="rId5">
            <a:extLst>
              <a:ext uri="{28A0092B-C50C-407E-A947-70E740481C1C}">
                <a14:useLocalDpi xmlns:a14="http://schemas.microsoft.com/office/drawing/2010/main" val="0"/>
              </a:ext>
            </a:extLst>
          </a:blip>
          <a:srcRect t="14680" b="14680"/>
          <a:stretch/>
        </p:blipFill>
        <p:spPr>
          <a:xfrm>
            <a:off x="592138" y="1881822"/>
            <a:ext cx="4389120" cy="4389120"/>
          </a:xfrm>
          <a:prstGeom prst="roundRect">
            <a:avLst>
              <a:gd name="adj" fmla="val 2500"/>
            </a:avLst>
          </a:prstGeom>
          <a:ln w="12700">
            <a:noFill/>
          </a:ln>
          <a:effectLst>
            <a:innerShdw blurRad="63500" dist="38100" dir="13500000">
              <a:prstClr val="black">
                <a:alpha val="20000"/>
              </a:prstClr>
            </a:innerShdw>
          </a:effectLst>
        </p:spPr>
      </p:pic>
      <p:sp>
        <p:nvSpPr>
          <p:cNvPr id="91" name="Rectangle: Rounded Corners 90">
            <a:extLst>
              <a:ext uri="{FF2B5EF4-FFF2-40B4-BE49-F238E27FC236}">
                <a16:creationId xmlns:a16="http://schemas.microsoft.com/office/drawing/2014/main" id="{FA6A3AD7-FFD3-4BBD-5A3C-424EC9D918B8}"/>
              </a:ext>
              <a:ext uri="{C183D7F6-B498-43B3-948B-1728B52AA6E4}">
                <adec:decorative xmlns:adec="http://schemas.microsoft.com/office/drawing/2017/decorative" val="1"/>
              </a:ext>
            </a:extLst>
          </p:cNvPr>
          <p:cNvSpPr>
            <a:spLocks/>
          </p:cNvSpPr>
          <p:nvPr/>
        </p:nvSpPr>
        <p:spPr bwMode="auto">
          <a:xfrm>
            <a:off x="5109140" y="1881822"/>
            <a:ext cx="6490723" cy="4389120"/>
          </a:xfrm>
          <a:prstGeom prst="roundRect">
            <a:avLst>
              <a:gd name="adj" fmla="val 248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grpSp>
        <p:nvGrpSpPr>
          <p:cNvPr id="92" name="Group 91">
            <a:extLst>
              <a:ext uri="{FF2B5EF4-FFF2-40B4-BE49-F238E27FC236}">
                <a16:creationId xmlns:a16="http://schemas.microsoft.com/office/drawing/2014/main" id="{9FFCB333-8C38-C66F-3409-2F3C8E1A2162}"/>
              </a:ext>
              <a:ext uri="{C183D7F6-B498-43B3-948B-1728B52AA6E4}">
                <adec:decorative xmlns:adec="http://schemas.microsoft.com/office/drawing/2017/decorative" val="1"/>
              </a:ext>
            </a:extLst>
          </p:cNvPr>
          <p:cNvGrpSpPr>
            <a:grpSpLocks/>
          </p:cNvGrpSpPr>
          <p:nvPr/>
        </p:nvGrpSpPr>
        <p:grpSpPr>
          <a:xfrm>
            <a:off x="5308537" y="2135345"/>
            <a:ext cx="182880" cy="182880"/>
            <a:chOff x="2198708" y="1839720"/>
            <a:chExt cx="628312" cy="628312"/>
          </a:xfrm>
        </p:grpSpPr>
        <p:sp>
          <p:nvSpPr>
            <p:cNvPr id="93" name="Oval 35_1_1">
              <a:extLst>
                <a:ext uri="{FF2B5EF4-FFF2-40B4-BE49-F238E27FC236}">
                  <a16:creationId xmlns:a16="http://schemas.microsoft.com/office/drawing/2014/main" id="{E64889C9-EF41-BF19-9CF5-4DF94EDEA35B}"/>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94" name="Oval 35_1">
              <a:extLst>
                <a:ext uri="{FF2B5EF4-FFF2-40B4-BE49-F238E27FC236}">
                  <a16:creationId xmlns:a16="http://schemas.microsoft.com/office/drawing/2014/main" id="{C24DCDDD-1CBD-CEB6-C2DD-5A25DDE06A0A}"/>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grpSp>
        <p:nvGrpSpPr>
          <p:cNvPr id="95" name="Group 94">
            <a:extLst>
              <a:ext uri="{FF2B5EF4-FFF2-40B4-BE49-F238E27FC236}">
                <a16:creationId xmlns:a16="http://schemas.microsoft.com/office/drawing/2014/main" id="{6691B638-ECAE-DD83-755E-149943FD91F1}"/>
              </a:ext>
              <a:ext uri="{C183D7F6-B498-43B3-948B-1728B52AA6E4}">
                <adec:decorative xmlns:adec="http://schemas.microsoft.com/office/drawing/2017/decorative" val="1"/>
              </a:ext>
            </a:extLst>
          </p:cNvPr>
          <p:cNvGrpSpPr>
            <a:grpSpLocks/>
          </p:cNvGrpSpPr>
          <p:nvPr/>
        </p:nvGrpSpPr>
        <p:grpSpPr>
          <a:xfrm>
            <a:off x="5308537" y="3801993"/>
            <a:ext cx="182880" cy="182880"/>
            <a:chOff x="2198708" y="1839720"/>
            <a:chExt cx="628312" cy="628312"/>
          </a:xfrm>
        </p:grpSpPr>
        <p:sp>
          <p:nvSpPr>
            <p:cNvPr id="96" name="Oval 35_1_1">
              <a:extLst>
                <a:ext uri="{FF2B5EF4-FFF2-40B4-BE49-F238E27FC236}">
                  <a16:creationId xmlns:a16="http://schemas.microsoft.com/office/drawing/2014/main" id="{0DBAD4E0-95AD-5FB2-37C2-3179FFDEF958}"/>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97" name="Oval 35_1">
              <a:extLst>
                <a:ext uri="{FF2B5EF4-FFF2-40B4-BE49-F238E27FC236}">
                  <a16:creationId xmlns:a16="http://schemas.microsoft.com/office/drawing/2014/main" id="{E8819B9A-7DE3-093C-E299-7C3A71C6469B}"/>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sp>
        <p:nvSpPr>
          <p:cNvPr id="98" name="Oval 35_1_1">
            <a:extLst>
              <a:ext uri="{FF2B5EF4-FFF2-40B4-BE49-F238E27FC236}">
                <a16:creationId xmlns:a16="http://schemas.microsoft.com/office/drawing/2014/main" id="{D0FD30B7-6BDF-83FD-9687-BB8782F28533}"/>
              </a:ext>
              <a:ext uri="{C183D7F6-B498-43B3-948B-1728B52AA6E4}">
                <adec:decorative xmlns:adec="http://schemas.microsoft.com/office/drawing/2017/decorative" val="1"/>
              </a:ext>
            </a:extLst>
          </p:cNvPr>
          <p:cNvSpPr>
            <a:spLocks/>
          </p:cNvSpPr>
          <p:nvPr/>
        </p:nvSpPr>
        <p:spPr bwMode="auto">
          <a:xfrm>
            <a:off x="5245037" y="5129192"/>
            <a:ext cx="182880" cy="18288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99" name="Oval 35_1">
            <a:extLst>
              <a:ext uri="{FF2B5EF4-FFF2-40B4-BE49-F238E27FC236}">
                <a16:creationId xmlns:a16="http://schemas.microsoft.com/office/drawing/2014/main" id="{84480013-E9D2-BE1F-AF35-636893F69BF7}"/>
              </a:ext>
              <a:ext uri="{C183D7F6-B498-43B3-948B-1728B52AA6E4}">
                <adec:decorative xmlns:adec="http://schemas.microsoft.com/office/drawing/2017/decorative" val="1"/>
              </a:ext>
            </a:extLst>
          </p:cNvPr>
          <p:cNvSpPr>
            <a:spLocks/>
          </p:cNvSpPr>
          <p:nvPr/>
        </p:nvSpPr>
        <p:spPr bwMode="auto">
          <a:xfrm>
            <a:off x="5245037" y="5191640"/>
            <a:ext cx="182880" cy="182880"/>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cxnSp>
        <p:nvCxnSpPr>
          <p:cNvPr id="106" name="Straight Connector 105">
            <a:extLst>
              <a:ext uri="{FF2B5EF4-FFF2-40B4-BE49-F238E27FC236}">
                <a16:creationId xmlns:a16="http://schemas.microsoft.com/office/drawing/2014/main" id="{753E671B-355E-97FA-EFDA-BA0DDF1F2505}"/>
              </a:ext>
              <a:ext uri="{C183D7F6-B498-43B3-948B-1728B52AA6E4}">
                <adec:decorative xmlns:adec="http://schemas.microsoft.com/office/drawing/2017/decorative" val="1"/>
              </a:ext>
            </a:extLst>
          </p:cNvPr>
          <p:cNvCxnSpPr>
            <a:cxnSpLocks/>
          </p:cNvCxnSpPr>
          <p:nvPr/>
        </p:nvCxnSpPr>
        <p:spPr>
          <a:xfrm>
            <a:off x="5687501" y="3520058"/>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D42C5E3-EE26-8D10-6706-5AB4700BB368}"/>
              </a:ext>
              <a:ext uri="{C183D7F6-B498-43B3-948B-1728B52AA6E4}">
                <adec:decorative xmlns:adec="http://schemas.microsoft.com/office/drawing/2017/decorative" val="1"/>
              </a:ext>
            </a:extLst>
          </p:cNvPr>
          <p:cNvCxnSpPr>
            <a:cxnSpLocks/>
          </p:cNvCxnSpPr>
          <p:nvPr/>
        </p:nvCxnSpPr>
        <p:spPr>
          <a:xfrm>
            <a:off x="5687501" y="4909707"/>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F43FF786-D94A-678E-7BB2-2443733D6F6D}"/>
              </a:ext>
            </a:extLst>
          </p:cNvPr>
          <p:cNvSpPr txBox="1"/>
          <p:nvPr/>
        </p:nvSpPr>
        <p:spPr>
          <a:xfrm>
            <a:off x="5687501" y="2072896"/>
            <a:ext cx="5170999" cy="1177245"/>
          </a:xfrm>
          <a:prstGeom prst="rect">
            <a:avLst/>
          </a:prstGeom>
          <a:noFill/>
        </p:spPr>
        <p:txBody>
          <a:bodyPr wrap="square" lIns="0" tIns="0" rIns="0" bIns="0">
            <a:spAutoFit/>
          </a:bodyPr>
          <a:lstStyle/>
          <a:p>
            <a:pPr>
              <a:spcAft>
                <a:spcPts val="300"/>
              </a:spcAft>
            </a:pPr>
            <a:r>
              <a:rPr lang="en-US" sz="2000">
                <a:solidFill>
                  <a:schemeClr val="accent6"/>
                </a:solidFill>
                <a:latin typeface="+mj-lt"/>
                <a:ea typeface="+mj-ea"/>
                <a:cs typeface="+mj-cs"/>
              </a:rPr>
              <a:t>Natural language queries</a:t>
            </a:r>
          </a:p>
          <a:p>
            <a:pPr defTabSz="932742">
              <a:spcAft>
                <a:spcPts val="300"/>
              </a:spcAft>
              <a:buSzPct val="90000"/>
            </a:pPr>
            <a:r>
              <a:rPr lang="en-US" sz="1800"/>
              <a:t>Search and generate troubleshooting techniques, checklists, and policies by searching across multiple sources</a:t>
            </a:r>
          </a:p>
        </p:txBody>
      </p:sp>
      <p:sp>
        <p:nvSpPr>
          <p:cNvPr id="110" name="Text Placeholder 4">
            <a:extLst>
              <a:ext uri="{FF2B5EF4-FFF2-40B4-BE49-F238E27FC236}">
                <a16:creationId xmlns:a16="http://schemas.microsoft.com/office/drawing/2014/main" id="{A55DD9E2-7822-BA40-2F87-40E9195879D4}"/>
              </a:ext>
            </a:extLst>
          </p:cNvPr>
          <p:cNvSpPr txBox="1">
            <a:spLocks/>
          </p:cNvSpPr>
          <p:nvPr/>
        </p:nvSpPr>
        <p:spPr>
          <a:xfrm>
            <a:off x="5687501" y="3739545"/>
            <a:ext cx="5742499" cy="91717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Font typeface="Wingdings" panose="05000000000000000000" pitchFamily="2" charset="2"/>
              <a:buNone/>
            </a:pPr>
            <a:r>
              <a:rPr lang="en-US" sz="2000">
                <a:solidFill>
                  <a:schemeClr val="accent6"/>
                </a:solidFill>
                <a:latin typeface="+mj-lt"/>
                <a:ea typeface="+mj-ea"/>
                <a:cs typeface="+mj-cs"/>
              </a:rPr>
              <a:t>Accelerate upskilling</a:t>
            </a:r>
          </a:p>
          <a:p>
            <a:pPr marL="0" indent="0">
              <a:spcBef>
                <a:spcPts val="0"/>
              </a:spcBef>
              <a:spcAft>
                <a:spcPts val="300"/>
              </a:spcAft>
              <a:buNone/>
            </a:pPr>
            <a:r>
              <a:rPr lang="en-US" sz="1800">
                <a:cs typeface="+mn-cs"/>
              </a:rPr>
              <a:t>Onboard and upskill frontline workers on the job by providing an always-on companion to answer questions</a:t>
            </a:r>
          </a:p>
        </p:txBody>
      </p:sp>
      <p:sp>
        <p:nvSpPr>
          <p:cNvPr id="111" name="Text Placeholder 6">
            <a:extLst>
              <a:ext uri="{FF2B5EF4-FFF2-40B4-BE49-F238E27FC236}">
                <a16:creationId xmlns:a16="http://schemas.microsoft.com/office/drawing/2014/main" id="{44BDDA3F-93A4-440C-06CC-C87ABECCC87C}"/>
              </a:ext>
            </a:extLst>
          </p:cNvPr>
          <p:cNvSpPr txBox="1">
            <a:spLocks/>
          </p:cNvSpPr>
          <p:nvPr/>
        </p:nvSpPr>
        <p:spPr>
          <a:xfrm>
            <a:off x="5687501" y="5129192"/>
            <a:ext cx="5742499" cy="91717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Font typeface="Wingdings" panose="05000000000000000000" pitchFamily="2" charset="2"/>
              <a:buNone/>
            </a:pPr>
            <a:r>
              <a:rPr lang="en-US" sz="2000">
                <a:solidFill>
                  <a:schemeClr val="accent6"/>
                </a:solidFill>
                <a:latin typeface="+mj-lt"/>
                <a:ea typeface="+mj-ea"/>
                <a:cs typeface="+mj-cs"/>
              </a:rPr>
              <a:t>Expedite troubleshooting</a:t>
            </a:r>
          </a:p>
          <a:p>
            <a:pPr marL="0" indent="0">
              <a:spcBef>
                <a:spcPts val="0"/>
              </a:spcBef>
              <a:spcAft>
                <a:spcPts val="300"/>
              </a:spcAft>
              <a:buNone/>
            </a:pPr>
            <a:r>
              <a:rPr lang="en-US" sz="1800">
                <a:cs typeface="+mn-cs"/>
              </a:rPr>
              <a:t>Quickly identify root causes and discuss options for resolution with an intuitive AI helper</a:t>
            </a:r>
          </a:p>
        </p:txBody>
      </p:sp>
    </p:spTree>
    <p:extLst>
      <p:ext uri="{BB962C8B-B14F-4D97-AF65-F5344CB8AC3E}">
        <p14:creationId xmlns:p14="http://schemas.microsoft.com/office/powerpoint/2010/main" val="2377280384"/>
      </p:ext>
    </p:extLst>
  </p:cSld>
  <p:clrMapOvr>
    <a:overrideClrMapping bg1="lt1" tx1="dk1" bg2="lt2" tx2="dk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7D66C691-32B6-AD33-A048-7D25BCCF60A0}"/>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550400" y="0"/>
            <a:ext cx="2641600" cy="3333486"/>
          </a:xfrm>
          <a:prstGeom prst="rect">
            <a:avLst/>
          </a:prstGeom>
        </p:spPr>
      </p:pic>
      <p:sp>
        <p:nvSpPr>
          <p:cNvPr id="36" name="Title 35">
            <a:extLst>
              <a:ext uri="{FF2B5EF4-FFF2-40B4-BE49-F238E27FC236}">
                <a16:creationId xmlns:a16="http://schemas.microsoft.com/office/drawing/2014/main" id="{722F6FF4-3250-A9BE-D2CC-CF47269B23AF}"/>
              </a:ext>
            </a:extLst>
          </p:cNvPr>
          <p:cNvSpPr>
            <a:spLocks noGrp="1"/>
          </p:cNvSpPr>
          <p:nvPr>
            <p:ph type="title"/>
          </p:nvPr>
        </p:nvSpPr>
        <p:spPr/>
        <p:txBody>
          <a:bodyPr/>
          <a:lstStyle/>
          <a:p>
            <a:r>
              <a:rPr lang="en-US">
                <a:ea typeface="+mj-ea"/>
                <a:cs typeface="+mj-cs"/>
              </a:rPr>
              <a:t>AI-enabled software development</a:t>
            </a:r>
          </a:p>
        </p:txBody>
      </p:sp>
      <p:pic>
        <p:nvPicPr>
          <p:cNvPr id="44" name="Picture Placeholder 11" descr="A person wearing a headset and using a phone and a computer">
            <a:extLst>
              <a:ext uri="{FF2B5EF4-FFF2-40B4-BE49-F238E27FC236}">
                <a16:creationId xmlns:a16="http://schemas.microsoft.com/office/drawing/2014/main" id="{6D9D0DAC-81A8-5632-AC13-BC5412DC4782}"/>
              </a:ext>
            </a:extLst>
          </p:cNvPr>
          <p:cNvPicPr>
            <a:picLocks/>
          </p:cNvPicPr>
          <p:nvPr/>
        </p:nvPicPr>
        <p:blipFill rotWithShape="1">
          <a:blip r:embed="rId5">
            <a:extLst>
              <a:ext uri="{28A0092B-C50C-407E-A947-70E740481C1C}">
                <a14:useLocalDpi xmlns:a14="http://schemas.microsoft.com/office/drawing/2010/main" val="0"/>
              </a:ext>
            </a:extLst>
          </a:blip>
          <a:srcRect l="16676" r="16676"/>
          <a:stretch/>
        </p:blipFill>
        <p:spPr>
          <a:xfrm>
            <a:off x="592138" y="1881822"/>
            <a:ext cx="4389120" cy="4389120"/>
          </a:xfrm>
          <a:prstGeom prst="roundRect">
            <a:avLst>
              <a:gd name="adj" fmla="val 2500"/>
            </a:avLst>
          </a:prstGeom>
          <a:ln w="12700">
            <a:noFill/>
          </a:ln>
          <a:effectLst>
            <a:innerShdw blurRad="63500" dist="38100" dir="13500000">
              <a:prstClr val="black">
                <a:alpha val="20000"/>
              </a:prstClr>
            </a:innerShdw>
          </a:effectLst>
        </p:spPr>
      </p:pic>
      <p:sp>
        <p:nvSpPr>
          <p:cNvPr id="50" name="Rectangle: Rounded Corners 49">
            <a:extLst>
              <a:ext uri="{FF2B5EF4-FFF2-40B4-BE49-F238E27FC236}">
                <a16:creationId xmlns:a16="http://schemas.microsoft.com/office/drawing/2014/main" id="{A3259F6D-F773-B433-58ED-41D46C67001B}"/>
              </a:ext>
              <a:ext uri="{C183D7F6-B498-43B3-948B-1728B52AA6E4}">
                <adec:decorative xmlns:adec="http://schemas.microsoft.com/office/drawing/2017/decorative" val="1"/>
              </a:ext>
            </a:extLst>
          </p:cNvPr>
          <p:cNvSpPr>
            <a:spLocks/>
          </p:cNvSpPr>
          <p:nvPr/>
        </p:nvSpPr>
        <p:spPr bwMode="auto">
          <a:xfrm>
            <a:off x="5109140" y="1881822"/>
            <a:ext cx="6490723" cy="4389120"/>
          </a:xfrm>
          <a:prstGeom prst="roundRect">
            <a:avLst>
              <a:gd name="adj" fmla="val 248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grpSp>
        <p:nvGrpSpPr>
          <p:cNvPr id="51" name="Group 50">
            <a:extLst>
              <a:ext uri="{FF2B5EF4-FFF2-40B4-BE49-F238E27FC236}">
                <a16:creationId xmlns:a16="http://schemas.microsoft.com/office/drawing/2014/main" id="{C924EDC8-CB4C-DC50-C570-AF64D0D930E8}"/>
              </a:ext>
              <a:ext uri="{C183D7F6-B498-43B3-948B-1728B52AA6E4}">
                <adec:decorative xmlns:adec="http://schemas.microsoft.com/office/drawing/2017/decorative" val="1"/>
              </a:ext>
            </a:extLst>
          </p:cNvPr>
          <p:cNvGrpSpPr>
            <a:grpSpLocks/>
          </p:cNvGrpSpPr>
          <p:nvPr/>
        </p:nvGrpSpPr>
        <p:grpSpPr>
          <a:xfrm>
            <a:off x="5308537" y="2135345"/>
            <a:ext cx="182880" cy="182880"/>
            <a:chOff x="2198708" y="1839720"/>
            <a:chExt cx="628312" cy="628312"/>
          </a:xfrm>
        </p:grpSpPr>
        <p:sp>
          <p:nvSpPr>
            <p:cNvPr id="52" name="Oval 35_1_1">
              <a:extLst>
                <a:ext uri="{FF2B5EF4-FFF2-40B4-BE49-F238E27FC236}">
                  <a16:creationId xmlns:a16="http://schemas.microsoft.com/office/drawing/2014/main" id="{0798FF99-5E1B-5489-2A31-89B784B98744}"/>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53" name="Oval 35_1">
              <a:extLst>
                <a:ext uri="{FF2B5EF4-FFF2-40B4-BE49-F238E27FC236}">
                  <a16:creationId xmlns:a16="http://schemas.microsoft.com/office/drawing/2014/main" id="{28C785A5-3330-47FD-0666-7378F8F916FC}"/>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grpSp>
        <p:nvGrpSpPr>
          <p:cNvPr id="54" name="Group 53">
            <a:extLst>
              <a:ext uri="{FF2B5EF4-FFF2-40B4-BE49-F238E27FC236}">
                <a16:creationId xmlns:a16="http://schemas.microsoft.com/office/drawing/2014/main" id="{77B2F467-D269-2718-9C9B-106689139C76}"/>
              </a:ext>
              <a:ext uri="{C183D7F6-B498-43B3-948B-1728B52AA6E4}">
                <adec:decorative xmlns:adec="http://schemas.microsoft.com/office/drawing/2017/decorative" val="1"/>
              </a:ext>
            </a:extLst>
          </p:cNvPr>
          <p:cNvGrpSpPr>
            <a:grpSpLocks/>
          </p:cNvGrpSpPr>
          <p:nvPr/>
        </p:nvGrpSpPr>
        <p:grpSpPr>
          <a:xfrm>
            <a:off x="5308537" y="3694043"/>
            <a:ext cx="182880" cy="182880"/>
            <a:chOff x="2198708" y="1839720"/>
            <a:chExt cx="628312" cy="628312"/>
          </a:xfrm>
        </p:grpSpPr>
        <p:sp>
          <p:nvSpPr>
            <p:cNvPr id="55" name="Oval 35_1_1">
              <a:extLst>
                <a:ext uri="{FF2B5EF4-FFF2-40B4-BE49-F238E27FC236}">
                  <a16:creationId xmlns:a16="http://schemas.microsoft.com/office/drawing/2014/main" id="{19F3A920-D453-16A1-8C3E-85E64DD5FE51}"/>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56" name="Oval 35_1">
              <a:extLst>
                <a:ext uri="{FF2B5EF4-FFF2-40B4-BE49-F238E27FC236}">
                  <a16:creationId xmlns:a16="http://schemas.microsoft.com/office/drawing/2014/main" id="{E7A1C994-16BF-500C-E572-EDEE9EC14919}"/>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sp>
        <p:nvSpPr>
          <p:cNvPr id="57" name="Oval 35_1_1">
            <a:extLst>
              <a:ext uri="{FF2B5EF4-FFF2-40B4-BE49-F238E27FC236}">
                <a16:creationId xmlns:a16="http://schemas.microsoft.com/office/drawing/2014/main" id="{988C1981-DFCB-C0DB-F94D-E41D91669E96}"/>
              </a:ext>
              <a:ext uri="{C183D7F6-B498-43B3-948B-1728B52AA6E4}">
                <adec:decorative xmlns:adec="http://schemas.microsoft.com/office/drawing/2017/decorative" val="1"/>
              </a:ext>
            </a:extLst>
          </p:cNvPr>
          <p:cNvSpPr>
            <a:spLocks/>
          </p:cNvSpPr>
          <p:nvPr/>
        </p:nvSpPr>
        <p:spPr bwMode="auto">
          <a:xfrm>
            <a:off x="5245037" y="5129192"/>
            <a:ext cx="182880" cy="18288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58" name="Oval 35_1">
            <a:extLst>
              <a:ext uri="{FF2B5EF4-FFF2-40B4-BE49-F238E27FC236}">
                <a16:creationId xmlns:a16="http://schemas.microsoft.com/office/drawing/2014/main" id="{8FA2CC7A-FD22-03FF-1CB7-0912E6DE7262}"/>
              </a:ext>
              <a:ext uri="{C183D7F6-B498-43B3-948B-1728B52AA6E4}">
                <adec:decorative xmlns:adec="http://schemas.microsoft.com/office/drawing/2017/decorative" val="1"/>
              </a:ext>
            </a:extLst>
          </p:cNvPr>
          <p:cNvSpPr>
            <a:spLocks/>
          </p:cNvSpPr>
          <p:nvPr/>
        </p:nvSpPr>
        <p:spPr bwMode="auto">
          <a:xfrm>
            <a:off x="5245037" y="5191640"/>
            <a:ext cx="182880" cy="182880"/>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cxnSp>
        <p:nvCxnSpPr>
          <p:cNvPr id="65" name="Straight Connector 64">
            <a:extLst>
              <a:ext uri="{FF2B5EF4-FFF2-40B4-BE49-F238E27FC236}">
                <a16:creationId xmlns:a16="http://schemas.microsoft.com/office/drawing/2014/main" id="{A1AECE13-FCB0-7E3C-5690-453389388F66}"/>
              </a:ext>
              <a:ext uri="{C183D7F6-B498-43B3-948B-1728B52AA6E4}">
                <adec:decorative xmlns:adec="http://schemas.microsoft.com/office/drawing/2017/decorative" val="1"/>
              </a:ext>
            </a:extLst>
          </p:cNvPr>
          <p:cNvCxnSpPr>
            <a:cxnSpLocks/>
          </p:cNvCxnSpPr>
          <p:nvPr/>
        </p:nvCxnSpPr>
        <p:spPr>
          <a:xfrm>
            <a:off x="5687501" y="3296712"/>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C54B327-0187-E950-C89D-428F6D067D8B}"/>
              </a:ext>
              <a:ext uri="{C183D7F6-B498-43B3-948B-1728B52AA6E4}">
                <adec:decorative xmlns:adec="http://schemas.microsoft.com/office/drawing/2017/decorative" val="1"/>
              </a:ext>
            </a:extLst>
          </p:cNvPr>
          <p:cNvCxnSpPr>
            <a:cxnSpLocks/>
          </p:cNvCxnSpPr>
          <p:nvPr/>
        </p:nvCxnSpPr>
        <p:spPr>
          <a:xfrm>
            <a:off x="5687501" y="4805624"/>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404DBF7-3F71-F32C-9040-3E0DCEF37C50}"/>
              </a:ext>
            </a:extLst>
          </p:cNvPr>
          <p:cNvSpPr txBox="1">
            <a:spLocks/>
          </p:cNvSpPr>
          <p:nvPr/>
        </p:nvSpPr>
        <p:spPr>
          <a:xfrm>
            <a:off x="5687501" y="2072897"/>
            <a:ext cx="5742499" cy="900246"/>
          </a:xfrm>
          <a:prstGeom prst="rect">
            <a:avLst/>
          </a:prstGeom>
          <a:noFill/>
        </p:spPr>
        <p:txBody>
          <a:bodyPr wrap="square" lIns="0" tIns="0" rIns="0" bIns="0">
            <a:spAutoFit/>
          </a:bodyPr>
          <a:lstStyle/>
          <a:p>
            <a:pPr>
              <a:spcAft>
                <a:spcPts val="300"/>
              </a:spcAft>
            </a:pPr>
            <a:r>
              <a:rPr lang="en-US" sz="2000">
                <a:solidFill>
                  <a:schemeClr val="accent6"/>
                </a:solidFill>
                <a:latin typeface="+mj-lt"/>
                <a:ea typeface="+mj-ea"/>
                <a:cs typeface="+mj-cs"/>
              </a:rPr>
              <a:t>Increase developer velocity</a:t>
            </a:r>
          </a:p>
          <a:p>
            <a:pPr defTabSz="932742">
              <a:spcAft>
                <a:spcPts val="300"/>
              </a:spcAft>
              <a:buSzPct val="90000"/>
            </a:pPr>
            <a:r>
              <a:rPr lang="en-US" sz="1800"/>
              <a:t>Author product code and documentation from prompts, design docs, and pseudo-code</a:t>
            </a:r>
          </a:p>
        </p:txBody>
      </p:sp>
      <p:sp>
        <p:nvSpPr>
          <p:cNvPr id="69" name="Text Placeholder 4">
            <a:extLst>
              <a:ext uri="{FF2B5EF4-FFF2-40B4-BE49-F238E27FC236}">
                <a16:creationId xmlns:a16="http://schemas.microsoft.com/office/drawing/2014/main" id="{D536C5C2-1BC1-D954-0A65-20BDC1DA7BD1}"/>
              </a:ext>
            </a:extLst>
          </p:cNvPr>
          <p:cNvSpPr txBox="1">
            <a:spLocks/>
          </p:cNvSpPr>
          <p:nvPr/>
        </p:nvSpPr>
        <p:spPr>
          <a:xfrm>
            <a:off x="5687501" y="3620281"/>
            <a:ext cx="5742499" cy="86177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buFont typeface="Wingdings" panose="05000000000000000000" pitchFamily="2" charset="2"/>
              <a:buNone/>
            </a:pPr>
            <a:r>
              <a:rPr lang="en-US" sz="2000">
                <a:solidFill>
                  <a:schemeClr val="accent6"/>
                </a:solidFill>
                <a:latin typeface="+mj-lt"/>
                <a:ea typeface="+mj-ea"/>
                <a:cs typeface="+mj-cs"/>
              </a:rPr>
              <a:t>Accelerate innovation</a:t>
            </a:r>
          </a:p>
          <a:p>
            <a:pPr marL="0" indent="0">
              <a:spcBef>
                <a:spcPts val="0"/>
              </a:spcBef>
              <a:spcAft>
                <a:spcPts val="300"/>
              </a:spcAft>
              <a:buNone/>
            </a:pPr>
            <a:r>
              <a:rPr lang="en-US" sz="1800">
                <a:cs typeface="+mn-cs"/>
              </a:rPr>
              <a:t>Generate infrastructure code and focus on creating differentiated proprietary code</a:t>
            </a:r>
          </a:p>
        </p:txBody>
      </p:sp>
      <p:sp>
        <p:nvSpPr>
          <p:cNvPr id="70" name="Text Placeholder 6">
            <a:extLst>
              <a:ext uri="{FF2B5EF4-FFF2-40B4-BE49-F238E27FC236}">
                <a16:creationId xmlns:a16="http://schemas.microsoft.com/office/drawing/2014/main" id="{3ADA4A7C-48FA-2DAD-40D9-3F1955B27521}"/>
              </a:ext>
            </a:extLst>
          </p:cNvPr>
          <p:cNvSpPr txBox="1">
            <a:spLocks/>
          </p:cNvSpPr>
          <p:nvPr/>
        </p:nvSpPr>
        <p:spPr>
          <a:xfrm>
            <a:off x="5687501" y="5129192"/>
            <a:ext cx="5590099" cy="86177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buFont typeface="Wingdings" panose="05000000000000000000" pitchFamily="2" charset="2"/>
              <a:buNone/>
            </a:pPr>
            <a:r>
              <a:rPr lang="en-US" sz="2000">
                <a:solidFill>
                  <a:schemeClr val="accent6"/>
                </a:solidFill>
                <a:latin typeface="+mj-lt"/>
                <a:ea typeface="+mj-ea"/>
                <a:cs typeface="+mj-cs"/>
              </a:rPr>
              <a:t>Shrink time-to-market</a:t>
            </a:r>
          </a:p>
          <a:p>
            <a:pPr marL="0" indent="0">
              <a:spcBef>
                <a:spcPts val="0"/>
              </a:spcBef>
              <a:spcAft>
                <a:spcPts val="300"/>
              </a:spcAft>
              <a:buNone/>
            </a:pPr>
            <a:r>
              <a:rPr lang="en-US" sz="1800">
                <a:cs typeface="+mn-cs"/>
              </a:rPr>
              <a:t>Increase the pace by which developers find and fix code defects</a:t>
            </a:r>
          </a:p>
        </p:txBody>
      </p:sp>
    </p:spTree>
    <p:extLst>
      <p:ext uri="{BB962C8B-B14F-4D97-AF65-F5344CB8AC3E}">
        <p14:creationId xmlns:p14="http://schemas.microsoft.com/office/powerpoint/2010/main" val="1750466449"/>
      </p:ext>
    </p:extLst>
  </p:cSld>
  <p:clrMapOvr>
    <a:overrideClrMapping bg1="lt1" tx1="dk1" bg2="lt2" tx2="dk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00418-4678-DFE2-0EC0-7375CF7866AA}"/>
              </a:ext>
            </a:extLst>
          </p:cNvPr>
          <p:cNvSpPr>
            <a:spLocks noGrp="1"/>
          </p:cNvSpPr>
          <p:nvPr>
            <p:ph type="title"/>
          </p:nvPr>
        </p:nvSpPr>
        <p:spPr/>
        <p:txBody>
          <a:bodyPr/>
          <a:lstStyle/>
          <a:p>
            <a:r>
              <a:rPr lang="en-US">
                <a:ea typeface="+mj-ea"/>
                <a:cs typeface="+mj-cs"/>
              </a:rPr>
              <a:t>Goals of the business envisioning session</a:t>
            </a:r>
          </a:p>
        </p:txBody>
      </p:sp>
      <p:sp>
        <p:nvSpPr>
          <p:cNvPr id="10" name="Rounded Rectangle 11_1">
            <a:extLst>
              <a:ext uri="{FF2B5EF4-FFF2-40B4-BE49-F238E27FC236}">
                <a16:creationId xmlns:a16="http://schemas.microsoft.com/office/drawing/2014/main" id="{428541F7-9D43-D84D-6CAE-BCFF61A47C54}"/>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cxnSp>
        <p:nvCxnSpPr>
          <p:cNvPr id="11" name="Straight Connector 10">
            <a:extLst>
              <a:ext uri="{FF2B5EF4-FFF2-40B4-BE49-F238E27FC236}">
                <a16:creationId xmlns:a16="http://schemas.microsoft.com/office/drawing/2014/main" id="{98284192-B5B4-72A8-3D2B-21D40B1CC367}"/>
              </a:ext>
              <a:ext uri="{C183D7F6-B498-43B3-948B-1728B52AA6E4}">
                <adec:decorative xmlns:adec="http://schemas.microsoft.com/office/drawing/2017/decorative" val="1"/>
              </a:ext>
            </a:extLst>
          </p:cNvPr>
          <p:cNvCxnSpPr>
            <a:cxnSpLocks/>
          </p:cNvCxnSpPr>
          <p:nvPr/>
        </p:nvCxnSpPr>
        <p:spPr>
          <a:xfrm>
            <a:off x="5655015" y="2325126"/>
            <a:ext cx="5775723"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595CC6-3B8C-2425-6E15-912CFE8A29A8}"/>
              </a:ext>
              <a:ext uri="{C183D7F6-B498-43B3-948B-1728B52AA6E4}">
                <adec:decorative xmlns:adec="http://schemas.microsoft.com/office/drawing/2017/decorative" val="1"/>
              </a:ext>
            </a:extLst>
          </p:cNvPr>
          <p:cNvCxnSpPr>
            <a:cxnSpLocks/>
          </p:cNvCxnSpPr>
          <p:nvPr/>
        </p:nvCxnSpPr>
        <p:spPr>
          <a:xfrm>
            <a:off x="5655015" y="4152757"/>
            <a:ext cx="5775723"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Oval 35_1">
            <a:extLst>
              <a:ext uri="{FF2B5EF4-FFF2-40B4-BE49-F238E27FC236}">
                <a16:creationId xmlns:a16="http://schemas.microsoft.com/office/drawing/2014/main" id="{36A17500-8ABA-A12C-AAFA-919EB3EBA9A3}"/>
              </a:ext>
              <a:ext uri="{C183D7F6-B498-43B3-948B-1728B52AA6E4}">
                <adec:decorative xmlns:adec="http://schemas.microsoft.com/office/drawing/2017/decorative" val="1"/>
              </a:ext>
            </a:extLst>
          </p:cNvPr>
          <p:cNvSpPr>
            <a:spLocks/>
          </p:cNvSpPr>
          <p:nvPr/>
        </p:nvSpPr>
        <p:spPr bwMode="auto">
          <a:xfrm>
            <a:off x="4816038" y="1097154"/>
            <a:ext cx="628312" cy="62831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6" name="Picture 3" descr="Calendar and check mark in purple color">
            <a:extLst>
              <a:ext uri="{FF2B5EF4-FFF2-40B4-BE49-F238E27FC236}">
                <a16:creationId xmlns:a16="http://schemas.microsoft.com/office/drawing/2014/main" id="{90D6A3A6-16B4-0749-3000-3FF5992D85C4}"/>
              </a:ext>
            </a:extLst>
          </p:cNvPr>
          <p:cNvPicPr>
            <a:picLocks/>
          </p:cNvPicPr>
          <p:nvPr/>
        </p:nvPicPr>
        <p:blipFill>
          <a:blip r:embed="rId4"/>
          <a:stretch>
            <a:fillRect/>
          </a:stretch>
        </p:blipFill>
        <p:spPr>
          <a:xfrm>
            <a:off x="4932151" y="1213267"/>
            <a:ext cx="396086" cy="396086"/>
          </a:xfrm>
          <a:prstGeom prst="rect">
            <a:avLst/>
          </a:prstGeom>
        </p:spPr>
      </p:pic>
      <p:sp>
        <p:nvSpPr>
          <p:cNvPr id="12" name="Rectangle 11">
            <a:extLst>
              <a:ext uri="{FF2B5EF4-FFF2-40B4-BE49-F238E27FC236}">
                <a16:creationId xmlns:a16="http://schemas.microsoft.com/office/drawing/2014/main" id="{6F812DBB-4F4C-9852-2661-2EC62A92E90D}"/>
              </a:ext>
            </a:extLst>
          </p:cNvPr>
          <p:cNvSpPr>
            <a:spLocks/>
          </p:cNvSpPr>
          <p:nvPr/>
        </p:nvSpPr>
        <p:spPr>
          <a:xfrm>
            <a:off x="5694540" y="1034284"/>
            <a:ext cx="5775723" cy="754053"/>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400" i="0" u="none" strike="noStrike" kern="1200" cap="none" spc="0" normalizeH="0" baseline="0" noProof="0">
                <a:ln>
                  <a:noFill/>
                </a:ln>
                <a:solidFill>
                  <a:schemeClr val="accent6"/>
                </a:solidFill>
                <a:effectLst/>
                <a:uLnTx/>
                <a:uFillTx/>
                <a:latin typeface="+mj-lt"/>
                <a:ea typeface="+mj-ea"/>
                <a:cs typeface="+mj-cs"/>
              </a:rPr>
              <a:t>Learn</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To identify and refine high potential use cases</a:t>
            </a:r>
          </a:p>
        </p:txBody>
      </p:sp>
      <p:sp>
        <p:nvSpPr>
          <p:cNvPr id="19" name="Oval 35_1">
            <a:extLst>
              <a:ext uri="{FF2B5EF4-FFF2-40B4-BE49-F238E27FC236}">
                <a16:creationId xmlns:a16="http://schemas.microsoft.com/office/drawing/2014/main" id="{1A76B02A-8142-826F-CFE1-2BCC2E40497D}"/>
              </a:ext>
              <a:ext uri="{C183D7F6-B498-43B3-948B-1728B52AA6E4}">
                <adec:decorative xmlns:adec="http://schemas.microsoft.com/office/drawing/2017/decorative" val="1"/>
              </a:ext>
            </a:extLst>
          </p:cNvPr>
          <p:cNvSpPr>
            <a:spLocks/>
          </p:cNvSpPr>
          <p:nvPr/>
        </p:nvSpPr>
        <p:spPr bwMode="auto">
          <a:xfrm>
            <a:off x="4816038" y="2924785"/>
            <a:ext cx="628312" cy="62831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7" name="Picture 9" descr="Browser window and light bulb in orange color">
            <a:extLst>
              <a:ext uri="{FF2B5EF4-FFF2-40B4-BE49-F238E27FC236}">
                <a16:creationId xmlns:a16="http://schemas.microsoft.com/office/drawing/2014/main" id="{A358B034-9D4C-DD07-FC00-8366221A040A}"/>
              </a:ext>
            </a:extLst>
          </p:cNvPr>
          <p:cNvPicPr>
            <a:picLocks/>
          </p:cNvPicPr>
          <p:nvPr/>
        </p:nvPicPr>
        <p:blipFill>
          <a:blip r:embed="rId5"/>
          <a:stretch>
            <a:fillRect/>
          </a:stretch>
        </p:blipFill>
        <p:spPr>
          <a:xfrm>
            <a:off x="4932151" y="3040898"/>
            <a:ext cx="396086" cy="396086"/>
          </a:xfrm>
          <a:prstGeom prst="rect">
            <a:avLst/>
          </a:prstGeom>
        </p:spPr>
      </p:pic>
      <p:sp>
        <p:nvSpPr>
          <p:cNvPr id="14" name="Rectangle 13">
            <a:extLst>
              <a:ext uri="{FF2B5EF4-FFF2-40B4-BE49-F238E27FC236}">
                <a16:creationId xmlns:a16="http://schemas.microsoft.com/office/drawing/2014/main" id="{4D19078C-1663-B82B-5F02-CD7452CD8D65}"/>
              </a:ext>
            </a:extLst>
          </p:cNvPr>
          <p:cNvSpPr>
            <a:spLocks/>
          </p:cNvSpPr>
          <p:nvPr/>
        </p:nvSpPr>
        <p:spPr>
          <a:xfrm>
            <a:off x="5694540" y="2861915"/>
            <a:ext cx="5775723" cy="754053"/>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400" i="0" u="none" strike="noStrike" kern="1200" cap="none" spc="0" normalizeH="0" baseline="0" noProof="0">
                <a:ln>
                  <a:noFill/>
                </a:ln>
                <a:solidFill>
                  <a:schemeClr val="accent6"/>
                </a:solidFill>
                <a:effectLst/>
                <a:uLnTx/>
                <a:uFillTx/>
                <a:latin typeface="+mj-lt"/>
                <a:ea typeface="+mj-ea"/>
                <a:cs typeface="+mj-cs"/>
              </a:rPr>
              <a:t>Understand</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How to approach use case prioritization</a:t>
            </a:r>
          </a:p>
        </p:txBody>
      </p:sp>
      <p:sp>
        <p:nvSpPr>
          <p:cNvPr id="36" name="Oval 35_1">
            <a:extLst>
              <a:ext uri="{FF2B5EF4-FFF2-40B4-BE49-F238E27FC236}">
                <a16:creationId xmlns:a16="http://schemas.microsoft.com/office/drawing/2014/main" id="{4289983F-9BF7-5478-E785-5E95415813A3}"/>
              </a:ext>
              <a:ext uri="{C183D7F6-B498-43B3-948B-1728B52AA6E4}">
                <adec:decorative xmlns:adec="http://schemas.microsoft.com/office/drawing/2017/decorative" val="1"/>
              </a:ext>
            </a:extLst>
          </p:cNvPr>
          <p:cNvSpPr>
            <a:spLocks/>
          </p:cNvSpPr>
          <p:nvPr/>
        </p:nvSpPr>
        <p:spPr bwMode="auto">
          <a:xfrm>
            <a:off x="4816038" y="4906306"/>
            <a:ext cx="628312" cy="62831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37" name="Picture 9" descr="Line graph and pie chart in purple color">
            <a:extLst>
              <a:ext uri="{FF2B5EF4-FFF2-40B4-BE49-F238E27FC236}">
                <a16:creationId xmlns:a16="http://schemas.microsoft.com/office/drawing/2014/main" id="{24D65988-F206-3591-6A92-64E8E7F87415}"/>
              </a:ext>
            </a:extLst>
          </p:cNvPr>
          <p:cNvPicPr>
            <a:picLocks/>
          </p:cNvPicPr>
          <p:nvPr/>
        </p:nvPicPr>
        <p:blipFill>
          <a:blip r:embed="rId6"/>
          <a:stretch>
            <a:fillRect/>
          </a:stretch>
        </p:blipFill>
        <p:spPr>
          <a:xfrm>
            <a:off x="4932151" y="5022419"/>
            <a:ext cx="396086" cy="396086"/>
          </a:xfrm>
          <a:prstGeom prst="rect">
            <a:avLst/>
          </a:prstGeom>
        </p:spPr>
      </p:pic>
      <p:sp>
        <p:nvSpPr>
          <p:cNvPr id="15" name="Rectangle 14">
            <a:extLst>
              <a:ext uri="{FF2B5EF4-FFF2-40B4-BE49-F238E27FC236}">
                <a16:creationId xmlns:a16="http://schemas.microsoft.com/office/drawing/2014/main" id="{7E4BF5F6-E624-819C-0C08-0323EA06F34C}"/>
              </a:ext>
            </a:extLst>
          </p:cNvPr>
          <p:cNvSpPr>
            <a:spLocks/>
          </p:cNvSpPr>
          <p:nvPr/>
        </p:nvSpPr>
        <p:spPr>
          <a:xfrm>
            <a:off x="5694540" y="4689548"/>
            <a:ext cx="5775723" cy="1061829"/>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400" i="0" u="none" strike="noStrike" kern="1200" cap="none" spc="0" normalizeH="0" baseline="0" noProof="0">
                <a:ln>
                  <a:noFill/>
                </a:ln>
                <a:solidFill>
                  <a:schemeClr val="accent6"/>
                </a:solidFill>
                <a:effectLst/>
                <a:uLnTx/>
                <a:uFillTx/>
                <a:latin typeface="+mj-lt"/>
                <a:ea typeface="+mj-ea"/>
                <a:cs typeface="+mj-cs"/>
              </a:rPr>
              <a:t>Draw</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Inspiration from use cases to build solutions/services that accelerate your business</a:t>
            </a:r>
          </a:p>
        </p:txBody>
      </p:sp>
    </p:spTree>
    <p:extLst>
      <p:ext uri="{BB962C8B-B14F-4D97-AF65-F5344CB8AC3E}">
        <p14:creationId xmlns:p14="http://schemas.microsoft.com/office/powerpoint/2010/main" val="3012389011"/>
      </p:ext>
    </p:extLst>
  </p:cSld>
  <p:clrMapOvr>
    <a:overrideClrMapping bg1="lt1" tx1="dk1" bg2="lt2" tx2="dk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CB9CFF0-6D95-48D2-CC84-3C414B623C11}"/>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0503829" y="0"/>
            <a:ext cx="1688171" cy="2131063"/>
          </a:xfrm>
          <a:prstGeom prst="roundRect">
            <a:avLst>
              <a:gd name="adj" fmla="val 7841"/>
            </a:avLst>
          </a:prstGeom>
          <a:noFill/>
        </p:spPr>
      </p:pic>
      <p:sp>
        <p:nvSpPr>
          <p:cNvPr id="59" name="Oval 32">
            <a:extLst>
              <a:ext uri="{FF2B5EF4-FFF2-40B4-BE49-F238E27FC236}">
                <a16:creationId xmlns:a16="http://schemas.microsoft.com/office/drawing/2014/main" id="{57CC8CAB-DB8A-921B-8C57-3C98F65CA1C4}"/>
              </a:ext>
              <a:ext uri="{C183D7F6-B498-43B3-948B-1728B52AA6E4}">
                <adec:decorative xmlns:adec="http://schemas.microsoft.com/office/drawing/2017/decorative" val="1"/>
              </a:ext>
            </a:extLst>
          </p:cNvPr>
          <p:cNvSpPr/>
          <p:nvPr/>
        </p:nvSpPr>
        <p:spPr bwMode="auto">
          <a:xfrm>
            <a:off x="584072" y="4184531"/>
            <a:ext cx="11023856" cy="2320672"/>
          </a:xfrm>
          <a:prstGeom prst="roundRect">
            <a:avLst>
              <a:gd name="adj" fmla="val 5784"/>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521208"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000000"/>
              </a:solidFill>
              <a:effectLst/>
              <a:uLnTx/>
              <a:uFillTx/>
            </a:endParaRPr>
          </a:p>
        </p:txBody>
      </p:sp>
      <p:sp>
        <p:nvSpPr>
          <p:cNvPr id="2" name="Title 1">
            <a:extLst>
              <a:ext uri="{FF2B5EF4-FFF2-40B4-BE49-F238E27FC236}">
                <a16:creationId xmlns:a16="http://schemas.microsoft.com/office/drawing/2014/main" id="{F09F8D17-7041-9854-BE9B-ADB131877FB0}"/>
              </a:ext>
            </a:extLst>
          </p:cNvPr>
          <p:cNvSpPr>
            <a:spLocks noGrp="1"/>
          </p:cNvSpPr>
          <p:nvPr>
            <p:ph type="title"/>
          </p:nvPr>
        </p:nvSpPr>
        <p:spPr>
          <a:xfrm>
            <a:off x="592138" y="425450"/>
            <a:ext cx="11007725" cy="1077218"/>
          </a:xfrm>
        </p:spPr>
        <p:txBody>
          <a:bodyPr/>
          <a:lstStyle/>
          <a:p>
            <a:r>
              <a:rPr lang="en-US">
                <a:solidFill>
                  <a:schemeClr val="tx1"/>
                </a:solidFill>
                <a:ea typeface="+mj-ea"/>
                <a:cs typeface="+mj-cs"/>
              </a:rPr>
              <a:t>When envisioning a business use case, consider the</a:t>
            </a:r>
            <a:br>
              <a:rPr lang="en-US">
                <a:solidFill>
                  <a:schemeClr val="tx1"/>
                </a:solidFill>
                <a:ea typeface="+mj-ea"/>
                <a:cs typeface="+mj-cs"/>
              </a:rPr>
            </a:br>
            <a:r>
              <a:rPr lang="en-US">
                <a:solidFill>
                  <a:schemeClr val="tx1"/>
                </a:solidFill>
                <a:ea typeface="+mj-ea"/>
                <a:cs typeface="+mj-cs"/>
              </a:rPr>
              <a:t>following factors </a:t>
            </a:r>
          </a:p>
        </p:txBody>
      </p:sp>
      <p:sp>
        <p:nvSpPr>
          <p:cNvPr id="43" name="Oval 32">
            <a:extLst>
              <a:ext uri="{FF2B5EF4-FFF2-40B4-BE49-F238E27FC236}">
                <a16:creationId xmlns:a16="http://schemas.microsoft.com/office/drawing/2014/main" id="{915259FE-170F-D8B1-F079-4CF7D67A843F}"/>
              </a:ext>
              <a:ext uri="{C183D7F6-B498-43B3-948B-1728B52AA6E4}">
                <adec:decorative xmlns:adec="http://schemas.microsoft.com/office/drawing/2017/decorative" val="0"/>
              </a:ext>
            </a:extLst>
          </p:cNvPr>
          <p:cNvSpPr/>
          <p:nvPr/>
        </p:nvSpPr>
        <p:spPr bwMode="auto">
          <a:xfrm>
            <a:off x="584072" y="1768474"/>
            <a:ext cx="11023856" cy="2320672"/>
          </a:xfrm>
          <a:prstGeom prst="roundRect">
            <a:avLst>
              <a:gd name="adj" fmla="val 5784"/>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75488"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kumimoji="0" lang="en-US" sz="1400" i="0" u="none" strike="noStrike" kern="1200" cap="none" spc="0" normalizeH="0" baseline="0" noProof="0" dirty="0">
                <a:ln>
                  <a:noFill/>
                </a:ln>
                <a:solidFill>
                  <a:schemeClr val="accent6"/>
                </a:solidFill>
                <a:effectLst/>
                <a:uLnTx/>
                <a:uFillTx/>
                <a:latin typeface="+mj-lt"/>
                <a:ea typeface="+mj-ea"/>
                <a:cs typeface="+mj-cs"/>
              </a:rPr>
              <a:t>Problem: </a:t>
            </a:r>
            <a:r>
              <a:rPr kumimoji="0" lang="en-US" sz="1400" b="0" i="0" u="none" strike="noStrike" kern="1200" cap="none" spc="0" normalizeH="0" baseline="0" noProof="0" dirty="0">
                <a:ln>
                  <a:noFill/>
                </a:ln>
                <a:solidFill>
                  <a:schemeClr val="tx1"/>
                </a:solidFill>
                <a:effectLst/>
                <a:uLnTx/>
                <a:uFillTx/>
              </a:rPr>
              <a:t>What is the problem to be solved? What are the underlying root causes? How does the current process work?</a:t>
            </a:r>
          </a:p>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kumimoji="0" lang="en-US" sz="1400" i="0" u="none" strike="noStrike" kern="1200" cap="none" spc="0" normalizeH="0" baseline="0" noProof="0" dirty="0">
                <a:ln>
                  <a:noFill/>
                </a:ln>
                <a:solidFill>
                  <a:schemeClr val="accent6"/>
                </a:solidFill>
                <a:effectLst/>
                <a:uLnTx/>
                <a:uFillTx/>
                <a:latin typeface="+mj-lt"/>
                <a:ea typeface="+mj-ea"/>
                <a:cs typeface="+mj-cs"/>
              </a:rPr>
              <a:t>Opportunity: </a:t>
            </a:r>
            <a:r>
              <a:rPr kumimoji="0" lang="en-US" sz="1400" b="0" i="0" u="none" strike="noStrike" kern="1200" cap="none" spc="0" normalizeH="0" baseline="0" noProof="0" dirty="0">
                <a:ln>
                  <a:noFill/>
                </a:ln>
                <a:solidFill>
                  <a:schemeClr val="tx1"/>
                </a:solidFill>
                <a:effectLst/>
                <a:uLnTx/>
                <a:uFillTx/>
              </a:rPr>
              <a:t>What is your idea to capture the opportunity or solve the problem? Why do you believe this is a good approach?</a:t>
            </a:r>
          </a:p>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kumimoji="0" lang="en-US" sz="1400" i="0" u="none" strike="noStrike" kern="1200" cap="none" spc="0" normalizeH="0" baseline="0" noProof="0" dirty="0">
                <a:ln>
                  <a:noFill/>
                </a:ln>
                <a:solidFill>
                  <a:schemeClr val="accent6"/>
                </a:solidFill>
                <a:effectLst/>
                <a:uLnTx/>
                <a:uFillTx/>
                <a:latin typeface="+mj-lt"/>
                <a:ea typeface="+mj-ea"/>
                <a:cs typeface="+mj-cs"/>
              </a:rPr>
              <a:t>Business objective: </a:t>
            </a:r>
            <a:r>
              <a:rPr kumimoji="0" lang="en-US" sz="1400" b="0" i="0" u="none" strike="noStrike" kern="1200" cap="none" spc="0" normalizeH="0" baseline="0" noProof="0" dirty="0">
                <a:ln>
                  <a:noFill/>
                </a:ln>
                <a:solidFill>
                  <a:schemeClr val="tx1"/>
                </a:solidFill>
                <a:effectLst/>
                <a:uLnTx/>
                <a:uFillTx/>
              </a:rPr>
              <a:t>What business objective is being enabled by this use case?</a:t>
            </a:r>
          </a:p>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kumimoji="0" lang="en-US" sz="1400" i="0" u="none" strike="noStrike" kern="1200" cap="none" spc="0" normalizeH="0" baseline="0" noProof="0" dirty="0">
                <a:ln>
                  <a:noFill/>
                </a:ln>
                <a:solidFill>
                  <a:schemeClr val="accent6"/>
                </a:solidFill>
                <a:effectLst/>
                <a:uLnTx/>
                <a:uFillTx/>
                <a:latin typeface="+mj-lt"/>
                <a:ea typeface="+mj-ea"/>
                <a:cs typeface="+mj-cs"/>
              </a:rPr>
              <a:t>Measurement of success: </a:t>
            </a:r>
            <a:r>
              <a:rPr kumimoji="0" lang="en-US" sz="1400" b="0" i="0" u="none" strike="noStrike" kern="1200" cap="none" spc="0" normalizeH="0" baseline="0" noProof="0" dirty="0">
                <a:ln>
                  <a:noFill/>
                </a:ln>
                <a:solidFill>
                  <a:schemeClr val="tx1"/>
                </a:solidFill>
                <a:effectLst/>
                <a:uLnTx/>
                <a:uFillTx/>
              </a:rPr>
              <a:t>How will success be measured? What are the measurable key results that show progress?</a:t>
            </a:r>
          </a:p>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kumimoji="0" lang="en-US" sz="1400" i="0" u="none" strike="noStrike" kern="1200" cap="none" spc="0" normalizeH="0" baseline="0" noProof="0" dirty="0">
                <a:ln>
                  <a:noFill/>
                </a:ln>
                <a:solidFill>
                  <a:schemeClr val="accent6"/>
                </a:solidFill>
                <a:effectLst/>
                <a:uLnTx/>
                <a:uFillTx/>
                <a:latin typeface="+mj-lt"/>
                <a:ea typeface="+mj-ea"/>
                <a:cs typeface="+mj-cs"/>
              </a:rPr>
              <a:t>Accountability: </a:t>
            </a:r>
            <a:r>
              <a:rPr kumimoji="0" lang="en-US" sz="1400" b="0" i="0" u="none" strike="noStrike" kern="1200" cap="none" spc="0" normalizeH="0" baseline="0" noProof="0" dirty="0">
                <a:ln>
                  <a:noFill/>
                </a:ln>
                <a:solidFill>
                  <a:schemeClr val="tx1"/>
                </a:solidFill>
                <a:effectLst/>
                <a:uLnTx/>
                <a:uFillTx/>
              </a:rPr>
              <a:t>Who is accountable for the OKRs? Who needs to be aligned to the solution and can be a sponsor for the</a:t>
            </a:r>
            <a:br>
              <a:rPr kumimoji="0" lang="en-US" sz="1400" b="0" i="0" u="none" strike="noStrike" kern="1200" cap="none" spc="0" normalizeH="0" baseline="0" noProof="0" dirty="0">
                <a:ln>
                  <a:noFill/>
                </a:ln>
                <a:solidFill>
                  <a:schemeClr val="tx1"/>
                </a:solidFill>
                <a:effectLst/>
                <a:uLnTx/>
                <a:uFillTx/>
              </a:rPr>
            </a:br>
            <a:r>
              <a:rPr kumimoji="0" lang="en-US" sz="1400" b="0" i="0" u="none" strike="noStrike" kern="1200" cap="none" spc="0" normalizeH="0" baseline="0" noProof="0" dirty="0">
                <a:ln>
                  <a:noFill/>
                </a:ln>
                <a:solidFill>
                  <a:schemeClr val="tx1"/>
                </a:solidFill>
                <a:effectLst/>
                <a:uLnTx/>
                <a:uFillTx/>
              </a:rPr>
              <a:t>ACM process?</a:t>
            </a:r>
          </a:p>
        </p:txBody>
      </p:sp>
      <p:sp>
        <p:nvSpPr>
          <p:cNvPr id="9" name="Donut 7">
            <a:extLst>
              <a:ext uri="{FF2B5EF4-FFF2-40B4-BE49-F238E27FC236}">
                <a16:creationId xmlns:a16="http://schemas.microsoft.com/office/drawing/2014/main" id="{88632CE6-B2E1-F170-465A-E0DEE42A0D44}"/>
              </a:ext>
              <a:ext uri="{C183D7F6-B498-43B3-948B-1728B52AA6E4}">
                <adec:decorative xmlns:adec="http://schemas.microsoft.com/office/drawing/2017/decorative" val="0"/>
              </a:ext>
            </a:extLst>
          </p:cNvPr>
          <p:cNvSpPr>
            <a:spLocks/>
          </p:cNvSpPr>
          <p:nvPr/>
        </p:nvSpPr>
        <p:spPr bwMode="auto">
          <a:xfrm>
            <a:off x="667538" y="1852364"/>
            <a:ext cx="10856926" cy="350776"/>
          </a:xfrm>
          <a:prstGeom prst="roundRect">
            <a:avLst/>
          </a:prstGeom>
          <a:solidFill>
            <a:schemeClr val="accent3"/>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bg1"/>
                </a:solidFill>
                <a:effectLst/>
                <a:uLnTx/>
                <a:uFillTx/>
                <a:latin typeface="+mj-lt"/>
                <a:ea typeface="+mj-ea"/>
                <a:cs typeface="+mj-cs"/>
              </a:rPr>
              <a:t>Questions for consideration</a:t>
            </a:r>
          </a:p>
        </p:txBody>
      </p:sp>
      <p:sp>
        <p:nvSpPr>
          <p:cNvPr id="12" name="Donut 7">
            <a:extLst>
              <a:ext uri="{FF2B5EF4-FFF2-40B4-BE49-F238E27FC236}">
                <a16:creationId xmlns:a16="http://schemas.microsoft.com/office/drawing/2014/main" id="{AEAF556A-468F-D32A-A83F-07F155F223FA}"/>
              </a:ext>
              <a:ext uri="{C183D7F6-B498-43B3-948B-1728B52AA6E4}">
                <adec:decorative xmlns:adec="http://schemas.microsoft.com/office/drawing/2017/decorative" val="1"/>
              </a:ext>
            </a:extLst>
          </p:cNvPr>
          <p:cNvSpPr>
            <a:spLocks/>
          </p:cNvSpPr>
          <p:nvPr/>
        </p:nvSpPr>
        <p:spPr bwMode="auto">
          <a:xfrm>
            <a:off x="667538" y="4705350"/>
            <a:ext cx="2369559" cy="1713230"/>
          </a:xfrm>
          <a:prstGeom prst="roundRect">
            <a:avLst>
              <a:gd name="adj" fmla="val 4320"/>
            </a:avLst>
          </a:prstGeom>
          <a:solidFill>
            <a:schemeClr val="accent3">
              <a:lumMod val="20000"/>
              <a:lumOff val="80000"/>
            </a:schemeClr>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3" name="Straight Connector 12">
            <a:extLst>
              <a:ext uri="{FF2B5EF4-FFF2-40B4-BE49-F238E27FC236}">
                <a16:creationId xmlns:a16="http://schemas.microsoft.com/office/drawing/2014/main" id="{62436667-D095-45A2-22C8-C9EEE46851EB}"/>
              </a:ext>
              <a:ext uri="{C183D7F6-B498-43B3-948B-1728B52AA6E4}">
                <adec:decorative xmlns:adec="http://schemas.microsoft.com/office/drawing/2017/decorative" val="1"/>
              </a:ext>
            </a:extLst>
          </p:cNvPr>
          <p:cNvCxnSpPr>
            <a:cxnSpLocks/>
          </p:cNvCxnSpPr>
          <p:nvPr/>
        </p:nvCxnSpPr>
        <p:spPr>
          <a:xfrm>
            <a:off x="774347" y="5275585"/>
            <a:ext cx="2155941"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11E0C4-36CB-5926-ECB5-E1CEC8727AF6}"/>
              </a:ext>
              <a:ext uri="{C183D7F6-B498-43B3-948B-1728B52AA6E4}">
                <adec:decorative xmlns:adec="http://schemas.microsoft.com/office/drawing/2017/decorative" val="1"/>
              </a:ext>
            </a:extLst>
          </p:cNvPr>
          <p:cNvCxnSpPr>
            <a:cxnSpLocks/>
          </p:cNvCxnSpPr>
          <p:nvPr/>
        </p:nvCxnSpPr>
        <p:spPr>
          <a:xfrm>
            <a:off x="774347" y="5845820"/>
            <a:ext cx="2155941"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FD6B05-0B34-7839-08A7-78674070AAC5}"/>
              </a:ext>
              <a:ext uri="{C183D7F6-B498-43B3-948B-1728B52AA6E4}">
                <adec:decorative xmlns:adec="http://schemas.microsoft.com/office/drawing/2017/decorative" val="1"/>
              </a:ext>
            </a:extLst>
          </p:cNvPr>
          <p:cNvCxnSpPr>
            <a:cxnSpLocks/>
          </p:cNvCxnSpPr>
          <p:nvPr/>
        </p:nvCxnSpPr>
        <p:spPr>
          <a:xfrm>
            <a:off x="3158493" y="5275585"/>
            <a:ext cx="836596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38815EF-007C-957A-8CDE-5DB13F3BEF27}"/>
              </a:ext>
              <a:ext uri="{C183D7F6-B498-43B3-948B-1728B52AA6E4}">
                <adec:decorative xmlns:adec="http://schemas.microsoft.com/office/drawing/2017/decorative" val="1"/>
              </a:ext>
            </a:extLst>
          </p:cNvPr>
          <p:cNvCxnSpPr>
            <a:cxnSpLocks/>
          </p:cNvCxnSpPr>
          <p:nvPr/>
        </p:nvCxnSpPr>
        <p:spPr>
          <a:xfrm>
            <a:off x="3158493" y="5845820"/>
            <a:ext cx="836596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Donut 7">
            <a:extLst>
              <a:ext uri="{FF2B5EF4-FFF2-40B4-BE49-F238E27FC236}">
                <a16:creationId xmlns:a16="http://schemas.microsoft.com/office/drawing/2014/main" id="{1ABEF48E-ED17-F79B-A002-D7905DDDD01D}"/>
              </a:ext>
            </a:extLst>
          </p:cNvPr>
          <p:cNvSpPr>
            <a:spLocks/>
          </p:cNvSpPr>
          <p:nvPr/>
        </p:nvSpPr>
        <p:spPr bwMode="auto">
          <a:xfrm>
            <a:off x="667538" y="4267000"/>
            <a:ext cx="10856926" cy="350776"/>
          </a:xfrm>
          <a:prstGeom prst="roundRect">
            <a:avLst/>
          </a:prstGeom>
          <a:solidFill>
            <a:schemeClr val="accent3"/>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bg1"/>
                </a:solidFill>
                <a:effectLst/>
                <a:uLnTx/>
                <a:uFillTx/>
                <a:latin typeface="+mj-lt"/>
                <a:ea typeface="+mj-ea"/>
                <a:cs typeface="+mj-cs"/>
              </a:rPr>
              <a:t>Strategic fit weighting</a:t>
            </a:r>
          </a:p>
        </p:txBody>
      </p:sp>
      <p:sp>
        <p:nvSpPr>
          <p:cNvPr id="17" name="TextBox 16">
            <a:extLst>
              <a:ext uri="{FF2B5EF4-FFF2-40B4-BE49-F238E27FC236}">
                <a16:creationId xmlns:a16="http://schemas.microsoft.com/office/drawing/2014/main" id="{7F9F7A3F-EDA5-4F15-23FD-6D125CF2D2D9}"/>
              </a:ext>
            </a:extLst>
          </p:cNvPr>
          <p:cNvSpPr txBox="1">
            <a:spLocks/>
          </p:cNvSpPr>
          <p:nvPr/>
        </p:nvSpPr>
        <p:spPr>
          <a:xfrm>
            <a:off x="774347" y="4881908"/>
            <a:ext cx="2155941" cy="2171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mj-lt"/>
                <a:ea typeface="+mj-ea"/>
                <a:cs typeface="+mj-cs"/>
              </a:rPr>
              <a:t>Business objective </a:t>
            </a:r>
          </a:p>
        </p:txBody>
      </p:sp>
      <p:sp>
        <p:nvSpPr>
          <p:cNvPr id="60" name="Oval 35_1">
            <a:extLst>
              <a:ext uri="{FF2B5EF4-FFF2-40B4-BE49-F238E27FC236}">
                <a16:creationId xmlns:a16="http://schemas.microsoft.com/office/drawing/2014/main" id="{B463180E-A8B4-52E6-E5F6-94852E42F12F}"/>
              </a:ext>
            </a:extLst>
          </p:cNvPr>
          <p:cNvSpPr>
            <a:spLocks/>
          </p:cNvSpPr>
          <p:nvPr/>
        </p:nvSpPr>
        <p:spPr bwMode="auto">
          <a:xfrm>
            <a:off x="3119417" y="4824252"/>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1</a:t>
            </a:r>
          </a:p>
        </p:txBody>
      </p:sp>
      <p:sp>
        <p:nvSpPr>
          <p:cNvPr id="19" name="TextBox 18">
            <a:extLst>
              <a:ext uri="{FF2B5EF4-FFF2-40B4-BE49-F238E27FC236}">
                <a16:creationId xmlns:a16="http://schemas.microsoft.com/office/drawing/2014/main" id="{84B04C3B-6CDA-C5CE-A171-8AE6B37094C8}"/>
              </a:ext>
            </a:extLst>
          </p:cNvPr>
          <p:cNvSpPr txBox="1">
            <a:spLocks/>
          </p:cNvSpPr>
          <p:nvPr/>
        </p:nvSpPr>
        <p:spPr>
          <a:xfrm>
            <a:off x="3583589" y="4905171"/>
            <a:ext cx="863685" cy="17059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Very unclear</a:t>
            </a:r>
            <a:endParaRPr kumimoji="0" lang="en-US" sz="1200" b="0" i="0" u="none" strike="noStrike" kern="1200" cap="none" spc="0" normalizeH="0" baseline="0" noProof="0">
              <a:ln>
                <a:noFill/>
              </a:ln>
              <a:effectLst/>
              <a:uLnTx/>
              <a:uFillTx/>
            </a:endParaRPr>
          </a:p>
        </p:txBody>
      </p:sp>
      <p:cxnSp>
        <p:nvCxnSpPr>
          <p:cNvPr id="20" name="Straight Arrow Connector 19" descr="A bi-directional arrow">
            <a:extLst>
              <a:ext uri="{FF2B5EF4-FFF2-40B4-BE49-F238E27FC236}">
                <a16:creationId xmlns:a16="http://schemas.microsoft.com/office/drawing/2014/main" id="{9CA4310E-2E4C-E66C-724F-D3444FF4193B}"/>
              </a:ext>
            </a:extLst>
          </p:cNvPr>
          <p:cNvCxnSpPr>
            <a:cxnSpLocks/>
          </p:cNvCxnSpPr>
          <p:nvPr/>
        </p:nvCxnSpPr>
        <p:spPr>
          <a:xfrm>
            <a:off x="4565256" y="4990467"/>
            <a:ext cx="4735552"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FD8CE37-ECFE-8FAA-EB6C-85B727080756}"/>
              </a:ext>
            </a:extLst>
          </p:cNvPr>
          <p:cNvSpPr txBox="1">
            <a:spLocks/>
          </p:cNvSpPr>
          <p:nvPr/>
        </p:nvSpPr>
        <p:spPr>
          <a:xfrm>
            <a:off x="9386191" y="4905171"/>
            <a:ext cx="1584774" cy="170593"/>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Very clear and actionable</a:t>
            </a:r>
          </a:p>
        </p:txBody>
      </p:sp>
      <p:sp>
        <p:nvSpPr>
          <p:cNvPr id="68" name="Oval 35_1">
            <a:extLst>
              <a:ext uri="{FF2B5EF4-FFF2-40B4-BE49-F238E27FC236}">
                <a16:creationId xmlns:a16="http://schemas.microsoft.com/office/drawing/2014/main" id="{0B04F02A-843B-4FCE-F0D2-0BDC09467CEC}"/>
              </a:ext>
            </a:extLst>
          </p:cNvPr>
          <p:cNvSpPr>
            <a:spLocks/>
          </p:cNvSpPr>
          <p:nvPr/>
        </p:nvSpPr>
        <p:spPr bwMode="auto">
          <a:xfrm>
            <a:off x="11114123" y="4824252"/>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5</a:t>
            </a:r>
          </a:p>
        </p:txBody>
      </p:sp>
      <p:sp>
        <p:nvSpPr>
          <p:cNvPr id="23" name="TextBox 22">
            <a:extLst>
              <a:ext uri="{FF2B5EF4-FFF2-40B4-BE49-F238E27FC236}">
                <a16:creationId xmlns:a16="http://schemas.microsoft.com/office/drawing/2014/main" id="{B9488325-20D2-10A4-6991-A766BD8B8C33}"/>
              </a:ext>
            </a:extLst>
          </p:cNvPr>
          <p:cNvSpPr txBox="1">
            <a:spLocks/>
          </p:cNvSpPr>
          <p:nvPr/>
        </p:nvSpPr>
        <p:spPr>
          <a:xfrm>
            <a:off x="774347" y="5452143"/>
            <a:ext cx="2155941" cy="2171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mj-lt"/>
                <a:ea typeface="+mj-ea"/>
                <a:cs typeface="+mj-cs"/>
              </a:rPr>
              <a:t>Key results </a:t>
            </a:r>
          </a:p>
        </p:txBody>
      </p:sp>
      <p:sp>
        <p:nvSpPr>
          <p:cNvPr id="66" name="Oval 35_1">
            <a:extLst>
              <a:ext uri="{FF2B5EF4-FFF2-40B4-BE49-F238E27FC236}">
                <a16:creationId xmlns:a16="http://schemas.microsoft.com/office/drawing/2014/main" id="{3BE3D1C9-D4A5-3C59-F9C1-17F54CD8FEB2}"/>
              </a:ext>
            </a:extLst>
          </p:cNvPr>
          <p:cNvSpPr>
            <a:spLocks/>
          </p:cNvSpPr>
          <p:nvPr/>
        </p:nvSpPr>
        <p:spPr bwMode="auto">
          <a:xfrm>
            <a:off x="3119417" y="5394487"/>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1</a:t>
            </a:r>
          </a:p>
        </p:txBody>
      </p:sp>
      <p:sp>
        <p:nvSpPr>
          <p:cNvPr id="25" name="TextBox 24">
            <a:extLst>
              <a:ext uri="{FF2B5EF4-FFF2-40B4-BE49-F238E27FC236}">
                <a16:creationId xmlns:a16="http://schemas.microsoft.com/office/drawing/2014/main" id="{3284128B-15FF-E697-BB59-2B0109B661D1}"/>
              </a:ext>
            </a:extLst>
          </p:cNvPr>
          <p:cNvSpPr txBox="1">
            <a:spLocks/>
          </p:cNvSpPr>
          <p:nvPr/>
        </p:nvSpPr>
        <p:spPr>
          <a:xfrm>
            <a:off x="3583589" y="5390109"/>
            <a:ext cx="829661" cy="3411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Vague, not</a:t>
            </a:r>
            <a:br>
              <a:rPr kumimoji="0" lang="en-US" sz="1100" b="0" i="0" u="none" strike="noStrike" kern="1200" cap="none" spc="0" normalizeH="0" baseline="0" noProof="0">
                <a:ln>
                  <a:noFill/>
                </a:ln>
                <a:effectLst/>
                <a:uLnTx/>
                <a:uFillTx/>
              </a:rPr>
            </a:br>
            <a:r>
              <a:rPr kumimoji="0" lang="en-US" sz="1100" b="0" i="0" u="none" strike="noStrike" kern="1200" cap="none" spc="0" normalizeH="0" baseline="0" noProof="0">
                <a:ln>
                  <a:noFill/>
                </a:ln>
                <a:effectLst/>
                <a:uLnTx/>
                <a:uFillTx/>
              </a:rPr>
              <a:t>measurable</a:t>
            </a:r>
            <a:endParaRPr kumimoji="0" lang="en-US" sz="1200" b="0" i="0" u="none" strike="noStrike" kern="1200" cap="none" spc="0" normalizeH="0" baseline="0" noProof="0">
              <a:ln>
                <a:noFill/>
              </a:ln>
              <a:effectLst/>
              <a:uLnTx/>
              <a:uFillTx/>
            </a:endParaRPr>
          </a:p>
        </p:txBody>
      </p:sp>
      <p:cxnSp>
        <p:nvCxnSpPr>
          <p:cNvPr id="26" name="Straight Arrow Connector 25" descr="A bi-directional arrow">
            <a:extLst>
              <a:ext uri="{FF2B5EF4-FFF2-40B4-BE49-F238E27FC236}">
                <a16:creationId xmlns:a16="http://schemas.microsoft.com/office/drawing/2014/main" id="{1431335C-D2CC-77E0-89A6-BA29E7E844A5}"/>
              </a:ext>
            </a:extLst>
          </p:cNvPr>
          <p:cNvCxnSpPr>
            <a:cxnSpLocks/>
          </p:cNvCxnSpPr>
          <p:nvPr/>
        </p:nvCxnSpPr>
        <p:spPr>
          <a:xfrm>
            <a:off x="4565256" y="5560702"/>
            <a:ext cx="4735552"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A9F36D2-35AB-04A1-57F5-D8C4951D9072}"/>
              </a:ext>
            </a:extLst>
          </p:cNvPr>
          <p:cNvSpPr txBox="1">
            <a:spLocks/>
          </p:cNvSpPr>
          <p:nvPr/>
        </p:nvSpPr>
        <p:spPr>
          <a:xfrm>
            <a:off x="9417050" y="5390109"/>
            <a:ext cx="1553915" cy="341187"/>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Precise, measurable, and</a:t>
            </a:r>
            <a:br>
              <a:rPr kumimoji="0" lang="en-US" sz="1100" b="0" i="0" u="none" strike="noStrike" kern="1200" cap="none" spc="0" normalizeH="0" baseline="0" noProof="0">
                <a:ln>
                  <a:noFill/>
                </a:ln>
                <a:effectLst/>
                <a:uLnTx/>
                <a:uFillTx/>
              </a:rPr>
            </a:br>
            <a:r>
              <a:rPr kumimoji="0" lang="en-US" sz="1100" b="0" i="0" u="none" strike="noStrike" kern="1200" cap="none" spc="0" normalizeH="0" baseline="0" noProof="0">
                <a:ln>
                  <a:noFill/>
                </a:ln>
                <a:effectLst/>
                <a:uLnTx/>
                <a:uFillTx/>
              </a:rPr>
              <a:t> aligned to the objective</a:t>
            </a:r>
          </a:p>
        </p:txBody>
      </p:sp>
      <p:sp>
        <p:nvSpPr>
          <p:cNvPr id="69" name="Oval 35_1">
            <a:extLst>
              <a:ext uri="{FF2B5EF4-FFF2-40B4-BE49-F238E27FC236}">
                <a16:creationId xmlns:a16="http://schemas.microsoft.com/office/drawing/2014/main" id="{10D642EA-B78B-54B8-E2A9-A561406FDCE7}"/>
              </a:ext>
            </a:extLst>
          </p:cNvPr>
          <p:cNvSpPr>
            <a:spLocks/>
          </p:cNvSpPr>
          <p:nvPr/>
        </p:nvSpPr>
        <p:spPr bwMode="auto">
          <a:xfrm>
            <a:off x="11114123" y="5394487"/>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5</a:t>
            </a:r>
          </a:p>
        </p:txBody>
      </p:sp>
      <p:sp>
        <p:nvSpPr>
          <p:cNvPr id="30" name="TextBox 29">
            <a:extLst>
              <a:ext uri="{FF2B5EF4-FFF2-40B4-BE49-F238E27FC236}">
                <a16:creationId xmlns:a16="http://schemas.microsoft.com/office/drawing/2014/main" id="{D751A90F-F35E-53AE-16B5-78ACCDE9A779}"/>
              </a:ext>
            </a:extLst>
          </p:cNvPr>
          <p:cNvSpPr txBox="1">
            <a:spLocks/>
          </p:cNvSpPr>
          <p:nvPr/>
        </p:nvSpPr>
        <p:spPr>
          <a:xfrm>
            <a:off x="774346" y="6022378"/>
            <a:ext cx="2155943" cy="2171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mj-lt"/>
                <a:ea typeface="+mj-ea"/>
                <a:cs typeface="+mj-cs"/>
              </a:rPr>
              <a:t>Stakeholder accountable </a:t>
            </a:r>
          </a:p>
        </p:txBody>
      </p:sp>
      <p:sp>
        <p:nvSpPr>
          <p:cNvPr id="67" name="Oval 35_1">
            <a:extLst>
              <a:ext uri="{FF2B5EF4-FFF2-40B4-BE49-F238E27FC236}">
                <a16:creationId xmlns:a16="http://schemas.microsoft.com/office/drawing/2014/main" id="{B33F0292-A14E-026B-6127-C0C5E5CDB933}"/>
              </a:ext>
            </a:extLst>
          </p:cNvPr>
          <p:cNvSpPr>
            <a:spLocks/>
          </p:cNvSpPr>
          <p:nvPr/>
        </p:nvSpPr>
        <p:spPr bwMode="auto">
          <a:xfrm>
            <a:off x="3119417" y="5964722"/>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1</a:t>
            </a:r>
          </a:p>
        </p:txBody>
      </p:sp>
      <p:sp>
        <p:nvSpPr>
          <p:cNvPr id="32" name="TextBox 31">
            <a:extLst>
              <a:ext uri="{FF2B5EF4-FFF2-40B4-BE49-F238E27FC236}">
                <a16:creationId xmlns:a16="http://schemas.microsoft.com/office/drawing/2014/main" id="{B34B620C-47B8-C28F-4AED-12F8DE0DAE72}"/>
              </a:ext>
            </a:extLst>
          </p:cNvPr>
          <p:cNvSpPr txBox="1">
            <a:spLocks/>
          </p:cNvSpPr>
          <p:nvPr/>
        </p:nvSpPr>
        <p:spPr>
          <a:xfrm>
            <a:off x="3583589" y="6045641"/>
            <a:ext cx="863685" cy="17059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Don’t know</a:t>
            </a:r>
            <a:endParaRPr kumimoji="0" lang="en-US" sz="1200" b="0" i="0" u="none" strike="noStrike" kern="1200" cap="none" spc="0" normalizeH="0" baseline="0" noProof="0">
              <a:ln>
                <a:noFill/>
              </a:ln>
              <a:effectLst/>
              <a:uLnTx/>
              <a:uFillTx/>
            </a:endParaRPr>
          </a:p>
        </p:txBody>
      </p:sp>
      <p:cxnSp>
        <p:nvCxnSpPr>
          <p:cNvPr id="33" name="Straight Arrow Connector 32" descr="A bi-directional arrow">
            <a:extLst>
              <a:ext uri="{FF2B5EF4-FFF2-40B4-BE49-F238E27FC236}">
                <a16:creationId xmlns:a16="http://schemas.microsoft.com/office/drawing/2014/main" id="{94F6F46B-9390-1471-F18C-9D502DB4BB2A}"/>
              </a:ext>
            </a:extLst>
          </p:cNvPr>
          <p:cNvCxnSpPr>
            <a:cxnSpLocks/>
          </p:cNvCxnSpPr>
          <p:nvPr/>
        </p:nvCxnSpPr>
        <p:spPr>
          <a:xfrm>
            <a:off x="4565256" y="6130937"/>
            <a:ext cx="4735552"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4C64B78-429D-A05E-3495-ADC94985298C}"/>
              </a:ext>
            </a:extLst>
          </p:cNvPr>
          <p:cNvSpPr txBox="1">
            <a:spLocks/>
          </p:cNvSpPr>
          <p:nvPr/>
        </p:nvSpPr>
        <p:spPr>
          <a:xfrm>
            <a:off x="10510801" y="6045641"/>
            <a:ext cx="460165" cy="170593"/>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Known</a:t>
            </a:r>
          </a:p>
        </p:txBody>
      </p:sp>
      <p:sp>
        <p:nvSpPr>
          <p:cNvPr id="70" name="Oval 35_1">
            <a:extLst>
              <a:ext uri="{FF2B5EF4-FFF2-40B4-BE49-F238E27FC236}">
                <a16:creationId xmlns:a16="http://schemas.microsoft.com/office/drawing/2014/main" id="{3FDA1C4C-30DA-7BB9-1E2A-1161B97B79F5}"/>
              </a:ext>
            </a:extLst>
          </p:cNvPr>
          <p:cNvSpPr>
            <a:spLocks/>
          </p:cNvSpPr>
          <p:nvPr/>
        </p:nvSpPr>
        <p:spPr bwMode="auto">
          <a:xfrm>
            <a:off x="11114123" y="5964722"/>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5</a:t>
            </a:r>
          </a:p>
        </p:txBody>
      </p:sp>
    </p:spTree>
    <p:extLst>
      <p:ext uri="{BB962C8B-B14F-4D97-AF65-F5344CB8AC3E}">
        <p14:creationId xmlns:p14="http://schemas.microsoft.com/office/powerpoint/2010/main" val="12825200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Title 61">
            <a:extLst>
              <a:ext uri="{FF2B5EF4-FFF2-40B4-BE49-F238E27FC236}">
                <a16:creationId xmlns:a16="http://schemas.microsoft.com/office/drawing/2014/main" id="{B583A747-50A4-7E81-5689-C830D9A85618}"/>
              </a:ext>
            </a:extLst>
          </p:cNvPr>
          <p:cNvSpPr>
            <a:spLocks noGrp="1"/>
          </p:cNvSpPr>
          <p:nvPr>
            <p:ph type="title"/>
          </p:nvPr>
        </p:nvSpPr>
        <p:spPr>
          <a:xfrm>
            <a:off x="592386" y="425945"/>
            <a:ext cx="11007477" cy="584775"/>
          </a:xfrm>
        </p:spPr>
        <p:txBody>
          <a:bodyPr/>
          <a:lstStyle/>
          <a:p>
            <a:pPr lvl="0"/>
            <a:r>
              <a:rPr lang="en-US" noProof="0">
                <a:ea typeface="+mj-ea"/>
                <a:cs typeface="+mj-cs"/>
              </a:rPr>
              <a:t>Business envisioning – strategic fit assessment</a:t>
            </a:r>
          </a:p>
        </p:txBody>
      </p:sp>
      <p:sp>
        <p:nvSpPr>
          <p:cNvPr id="2" name="Rectangle 1">
            <a:extLst>
              <a:ext uri="{FF2B5EF4-FFF2-40B4-BE49-F238E27FC236}">
                <a16:creationId xmlns:a16="http://schemas.microsoft.com/office/drawing/2014/main" id="{5E220F91-8F37-9F49-17D5-5F45D155D8F9}"/>
              </a:ext>
              <a:ext uri="{C183D7F6-B498-43B3-948B-1728B52AA6E4}">
                <adec:decorative xmlns:adec="http://schemas.microsoft.com/office/drawing/2017/decorative" val="1"/>
              </a:ext>
            </a:extLst>
          </p:cNvPr>
          <p:cNvSpPr/>
          <p:nvPr/>
        </p:nvSpPr>
        <p:spPr bwMode="auto">
          <a:xfrm>
            <a:off x="0" y="1149599"/>
            <a:ext cx="12192000" cy="10957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tx1"/>
              </a:solidFill>
              <a:cs typeface="Segoe UI" pitchFamily="34" charset="0"/>
            </a:endParaRPr>
          </a:p>
        </p:txBody>
      </p:sp>
      <p:sp>
        <p:nvSpPr>
          <p:cNvPr id="7" name="Oval 32">
            <a:extLst>
              <a:ext uri="{FF2B5EF4-FFF2-40B4-BE49-F238E27FC236}">
                <a16:creationId xmlns:a16="http://schemas.microsoft.com/office/drawing/2014/main" id="{36F649B3-31BA-CD3A-9420-9FBC6A93F12D}"/>
              </a:ext>
              <a:ext uri="{C183D7F6-B498-43B3-948B-1728B52AA6E4}">
                <adec:decorative xmlns:adec="http://schemas.microsoft.com/office/drawing/2017/decorative" val="1"/>
              </a:ext>
            </a:extLst>
          </p:cNvPr>
          <p:cNvSpPr/>
          <p:nvPr/>
        </p:nvSpPr>
        <p:spPr bwMode="auto">
          <a:xfrm>
            <a:off x="584072" y="1768474"/>
            <a:ext cx="11023856" cy="4855464"/>
          </a:xfrm>
          <a:prstGeom prst="roundRect">
            <a:avLst>
              <a:gd name="adj" fmla="val 1887"/>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chemeClr val="tx1"/>
              </a:solidFill>
              <a:latin typeface="+mj-lt"/>
              <a:cs typeface="Segoe UI" pitchFamily="34" charset="0"/>
            </a:endParaRPr>
          </a:p>
        </p:txBody>
      </p:sp>
      <p:sp>
        <p:nvSpPr>
          <p:cNvPr id="3" name="Titel 1">
            <a:extLst>
              <a:ext uri="{FF2B5EF4-FFF2-40B4-BE49-F238E27FC236}">
                <a16:creationId xmlns:a16="http://schemas.microsoft.com/office/drawing/2014/main" id="{4E349572-B827-5E0D-2690-E708C734BA5C}"/>
              </a:ext>
            </a:extLst>
          </p:cNvPr>
          <p:cNvSpPr txBox="1">
            <a:spLocks/>
          </p:cNvSpPr>
          <p:nvPr/>
        </p:nvSpPr>
        <p:spPr>
          <a:xfrm>
            <a:off x="588262" y="1247990"/>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i="0" u="none" strike="noStrike" kern="1200" cap="none" spc="0" normalizeH="0" baseline="0" noProof="0">
                <a:ln w="3175">
                  <a:noFill/>
                </a:ln>
                <a:effectLst/>
                <a:uLnTx/>
                <a:uFillTx/>
                <a:ea typeface="+mj-ea"/>
                <a:cs typeface="+mj-cs"/>
              </a:rPr>
              <a:t>Use case name:</a:t>
            </a:r>
          </a:p>
        </p:txBody>
      </p:sp>
      <p:sp>
        <p:nvSpPr>
          <p:cNvPr id="5" name="Textplatzhalter 2">
            <a:extLst>
              <a:ext uri="{FF2B5EF4-FFF2-40B4-BE49-F238E27FC236}">
                <a16:creationId xmlns:a16="http://schemas.microsoft.com/office/drawing/2014/main" id="{DB195C29-688D-8DDD-A257-A7A0BBA4DF86}"/>
              </a:ext>
            </a:extLst>
          </p:cNvPr>
          <p:cNvSpPr txBox="1">
            <a:spLocks/>
          </p:cNvSpPr>
          <p:nvPr/>
        </p:nvSpPr>
        <p:spPr>
          <a:xfrm>
            <a:off x="588263" y="1484749"/>
            <a:ext cx="5117378" cy="215444"/>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effectLst/>
                <a:uLnTx/>
                <a:uFillTx/>
                <a:latin typeface="+mj-lt"/>
                <a:ea typeface="+mj-ea"/>
                <a:cs typeface="+mj-cs"/>
              </a:rPr>
              <a:t>Department: </a:t>
            </a:r>
          </a:p>
        </p:txBody>
      </p:sp>
      <p:sp>
        <p:nvSpPr>
          <p:cNvPr id="6" name="Textplatzhalter 2">
            <a:extLst>
              <a:ext uri="{FF2B5EF4-FFF2-40B4-BE49-F238E27FC236}">
                <a16:creationId xmlns:a16="http://schemas.microsoft.com/office/drawing/2014/main" id="{24394C66-1E53-EFFE-0046-0790EF8B0037}"/>
              </a:ext>
            </a:extLst>
          </p:cNvPr>
          <p:cNvSpPr txBox="1">
            <a:spLocks/>
          </p:cNvSpPr>
          <p:nvPr/>
        </p:nvSpPr>
        <p:spPr>
          <a:xfrm>
            <a:off x="6503121" y="1484749"/>
            <a:ext cx="5117378" cy="215444"/>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effectLst/>
                <a:uLnTx/>
                <a:uFillTx/>
                <a:latin typeface="+mj-lt"/>
                <a:ea typeface="+mj-ea"/>
                <a:cs typeface="+mj-cs"/>
              </a:rPr>
              <a:t>Internal or external use:</a:t>
            </a:r>
          </a:p>
        </p:txBody>
      </p:sp>
      <p:sp>
        <p:nvSpPr>
          <p:cNvPr id="8" name="Donut 7">
            <a:extLst>
              <a:ext uri="{FF2B5EF4-FFF2-40B4-BE49-F238E27FC236}">
                <a16:creationId xmlns:a16="http://schemas.microsoft.com/office/drawing/2014/main" id="{86BBE6C5-70DC-AE69-76DD-6FB97105265E}"/>
              </a:ext>
            </a:extLst>
          </p:cNvPr>
          <p:cNvSpPr/>
          <p:nvPr/>
        </p:nvSpPr>
        <p:spPr bwMode="auto">
          <a:xfrm>
            <a:off x="667539" y="1857218"/>
            <a:ext cx="10856925" cy="298097"/>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solidFill>
                  <a:schemeClr val="bg1"/>
                </a:solidFill>
                <a:latin typeface="+mj-lt"/>
                <a:ea typeface="+mj-ea"/>
                <a:cs typeface="+mj-cs"/>
              </a:rPr>
              <a:t>General </a:t>
            </a:r>
          </a:p>
        </p:txBody>
      </p:sp>
      <p:sp>
        <p:nvSpPr>
          <p:cNvPr id="135" name="Rectangle: Rounded Corners 18">
            <a:extLst>
              <a:ext uri="{FF2B5EF4-FFF2-40B4-BE49-F238E27FC236}">
                <a16:creationId xmlns:a16="http://schemas.microsoft.com/office/drawing/2014/main" id="{6A96EE9B-D358-426B-E445-5A8338A7BCF2}"/>
              </a:ext>
            </a:extLst>
          </p:cNvPr>
          <p:cNvSpPr/>
          <p:nvPr/>
        </p:nvSpPr>
        <p:spPr bwMode="auto">
          <a:xfrm>
            <a:off x="667538" y="2220517"/>
            <a:ext cx="5391312" cy="2103676"/>
          </a:xfrm>
          <a:prstGeom prst="roundRect">
            <a:avLst>
              <a:gd name="adj" fmla="val 4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Problem to solve</a:t>
            </a:r>
          </a:p>
          <a:p>
            <a:pPr defTabSz="932472" fontAlgn="base">
              <a:spcBef>
                <a:spcPts val="600"/>
              </a:spcBef>
              <a:spcAft>
                <a:spcPct val="0"/>
              </a:spcAft>
            </a:pPr>
            <a:r>
              <a:rPr lang="en-US" sz="1200">
                <a:solidFill>
                  <a:schemeClr val="tx1"/>
                </a:solidFill>
              </a:rPr>
              <a:t>What’s the challenge / the problem you want to solve?</a:t>
            </a:r>
            <a:br>
              <a:rPr lang="en-US" sz="1200">
                <a:solidFill>
                  <a:schemeClr val="tx1"/>
                </a:solidFill>
              </a:rPr>
            </a:br>
            <a:r>
              <a:rPr lang="en-US" sz="1200">
                <a:solidFill>
                  <a:schemeClr val="tx1"/>
                </a:solidFill>
              </a:rPr>
              <a:t>How do you solve it today?</a:t>
            </a:r>
          </a:p>
        </p:txBody>
      </p:sp>
      <p:sp>
        <p:nvSpPr>
          <p:cNvPr id="149" name="Rectangle: Rounded Corners 19">
            <a:extLst>
              <a:ext uri="{FF2B5EF4-FFF2-40B4-BE49-F238E27FC236}">
                <a16:creationId xmlns:a16="http://schemas.microsoft.com/office/drawing/2014/main" id="{7A5A0A31-09FE-60E8-76E0-598281EE69E8}"/>
              </a:ext>
            </a:extLst>
          </p:cNvPr>
          <p:cNvSpPr/>
          <p:nvPr/>
        </p:nvSpPr>
        <p:spPr bwMode="auto">
          <a:xfrm>
            <a:off x="6133151" y="2220517"/>
            <a:ext cx="5391312" cy="2103676"/>
          </a:xfrm>
          <a:prstGeom prst="roundRect">
            <a:avLst>
              <a:gd name="adj" fmla="val 4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Use case description</a:t>
            </a:r>
          </a:p>
          <a:p>
            <a:pPr defTabSz="932472" fontAlgn="base">
              <a:spcBef>
                <a:spcPts val="600"/>
              </a:spcBef>
              <a:spcAft>
                <a:spcPct val="0"/>
              </a:spcAft>
            </a:pPr>
            <a:r>
              <a:rPr lang="en-US" sz="1200">
                <a:solidFill>
                  <a:schemeClr val="tx1"/>
                </a:solidFill>
              </a:rPr>
              <a:t>What is your idea? </a:t>
            </a:r>
          </a:p>
        </p:txBody>
      </p:sp>
      <p:sp>
        <p:nvSpPr>
          <p:cNvPr id="11" name="Donut 7">
            <a:extLst>
              <a:ext uri="{FF2B5EF4-FFF2-40B4-BE49-F238E27FC236}">
                <a16:creationId xmlns:a16="http://schemas.microsoft.com/office/drawing/2014/main" id="{202689CB-B239-2783-0C46-37EC809644EC}"/>
              </a:ext>
            </a:extLst>
          </p:cNvPr>
          <p:cNvSpPr/>
          <p:nvPr/>
        </p:nvSpPr>
        <p:spPr bwMode="auto">
          <a:xfrm>
            <a:off x="667539" y="4405064"/>
            <a:ext cx="10856925" cy="298097"/>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solidFill>
                  <a:schemeClr val="bg1"/>
                </a:solidFill>
                <a:latin typeface="+mj-lt"/>
                <a:ea typeface="+mj-ea"/>
                <a:cs typeface="+mj-cs"/>
              </a:rPr>
              <a:t>Objectives &amp; key results – Strategic fit</a:t>
            </a:r>
          </a:p>
        </p:txBody>
      </p:sp>
      <p:sp>
        <p:nvSpPr>
          <p:cNvPr id="186" name="Rectangle: Rounded Corners 185">
            <a:extLst>
              <a:ext uri="{FF2B5EF4-FFF2-40B4-BE49-F238E27FC236}">
                <a16:creationId xmlns:a16="http://schemas.microsoft.com/office/drawing/2014/main" id="{B9D4B6AF-EEEA-D282-D22D-9D8B2E9CAFAF}"/>
              </a:ext>
            </a:extLst>
          </p:cNvPr>
          <p:cNvSpPr/>
          <p:nvPr/>
        </p:nvSpPr>
        <p:spPr bwMode="auto">
          <a:xfrm>
            <a:off x="667539" y="4768364"/>
            <a:ext cx="2659258" cy="1763396"/>
          </a:xfrm>
          <a:prstGeom prst="roundRect">
            <a:avLst>
              <a:gd name="adj" fmla="val 45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Business objective </a:t>
            </a:r>
          </a:p>
          <a:p>
            <a:pPr defTabSz="932472" fontAlgn="base">
              <a:spcBef>
                <a:spcPts val="600"/>
              </a:spcBef>
              <a:spcAft>
                <a:spcPct val="0"/>
              </a:spcAft>
            </a:pPr>
            <a:r>
              <a:rPr lang="en-US" sz="1200">
                <a:solidFill>
                  <a:schemeClr val="tx1"/>
                </a:solidFill>
              </a:rPr>
              <a:t>Describe the business objective to be achieved?</a:t>
            </a:r>
          </a:p>
        </p:txBody>
      </p:sp>
      <p:sp>
        <p:nvSpPr>
          <p:cNvPr id="197" name="Rectangle: Rounded Corners 196">
            <a:extLst>
              <a:ext uri="{FF2B5EF4-FFF2-40B4-BE49-F238E27FC236}">
                <a16:creationId xmlns:a16="http://schemas.microsoft.com/office/drawing/2014/main" id="{D575D3A7-7967-15F6-30CF-2FD2617AA193}"/>
              </a:ext>
            </a:extLst>
          </p:cNvPr>
          <p:cNvSpPr/>
          <p:nvPr/>
        </p:nvSpPr>
        <p:spPr bwMode="auto">
          <a:xfrm>
            <a:off x="3400095" y="4768364"/>
            <a:ext cx="2659258" cy="1763396"/>
          </a:xfrm>
          <a:prstGeom prst="roundRect">
            <a:avLst>
              <a:gd name="adj" fmla="val 45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Key results</a:t>
            </a:r>
          </a:p>
          <a:p>
            <a:pPr defTabSz="932472" fontAlgn="base">
              <a:spcBef>
                <a:spcPts val="600"/>
              </a:spcBef>
              <a:spcAft>
                <a:spcPct val="0"/>
              </a:spcAft>
            </a:pPr>
            <a:r>
              <a:rPr lang="en-US" sz="1200">
                <a:solidFill>
                  <a:schemeClr val="tx1"/>
                </a:solidFill>
              </a:rPr>
              <a:t>What are the 3-5 measurable Key Results that will show progress to the objective?</a:t>
            </a:r>
          </a:p>
        </p:txBody>
      </p:sp>
      <p:sp>
        <p:nvSpPr>
          <p:cNvPr id="207" name="Rectangle: Rounded Corners 206">
            <a:extLst>
              <a:ext uri="{FF2B5EF4-FFF2-40B4-BE49-F238E27FC236}">
                <a16:creationId xmlns:a16="http://schemas.microsoft.com/office/drawing/2014/main" id="{F2102CDB-F3F2-BB36-669B-ABD511725354}"/>
              </a:ext>
            </a:extLst>
          </p:cNvPr>
          <p:cNvSpPr/>
          <p:nvPr/>
        </p:nvSpPr>
        <p:spPr bwMode="auto">
          <a:xfrm>
            <a:off x="6132651" y="4768364"/>
            <a:ext cx="2659258" cy="1763396"/>
          </a:xfrm>
          <a:prstGeom prst="roundRect">
            <a:avLst>
              <a:gd name="adj" fmla="val 45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Primary stakeholder who is accountable for OKRs</a:t>
            </a:r>
          </a:p>
          <a:p>
            <a:pPr defTabSz="932472" fontAlgn="base">
              <a:spcBef>
                <a:spcPts val="600"/>
              </a:spcBef>
              <a:spcAft>
                <a:spcPct val="0"/>
              </a:spcAft>
            </a:pPr>
            <a:r>
              <a:rPr lang="en-US" sz="1200">
                <a:solidFill>
                  <a:schemeClr val="tx1"/>
                </a:solidFill>
              </a:rPr>
              <a:t>Role:</a:t>
            </a:r>
          </a:p>
          <a:p>
            <a:pPr defTabSz="932472" fontAlgn="base">
              <a:spcBef>
                <a:spcPts val="600"/>
              </a:spcBef>
              <a:spcAft>
                <a:spcPct val="0"/>
              </a:spcAft>
            </a:pPr>
            <a:r>
              <a:rPr lang="en-US" sz="1200">
                <a:solidFill>
                  <a:schemeClr val="tx1"/>
                </a:solidFill>
              </a:rPr>
              <a:t>Name:</a:t>
            </a:r>
          </a:p>
          <a:p>
            <a:pPr defTabSz="932472" fontAlgn="base">
              <a:spcBef>
                <a:spcPts val="600"/>
              </a:spcBef>
              <a:spcAft>
                <a:spcPct val="0"/>
              </a:spcAft>
            </a:pPr>
            <a:r>
              <a:rPr lang="en-US" sz="1200">
                <a:solidFill>
                  <a:schemeClr val="tx1"/>
                </a:solidFill>
              </a:rPr>
              <a:t>Org/Group:</a:t>
            </a:r>
          </a:p>
        </p:txBody>
      </p:sp>
      <p:sp>
        <p:nvSpPr>
          <p:cNvPr id="15" name="Rectangle: Rounded Corners 14">
            <a:extLst>
              <a:ext uri="{FF2B5EF4-FFF2-40B4-BE49-F238E27FC236}">
                <a16:creationId xmlns:a16="http://schemas.microsoft.com/office/drawing/2014/main" id="{99324753-2C4F-8BCD-6CD2-2C4C7BFAE5D1}"/>
              </a:ext>
            </a:extLst>
          </p:cNvPr>
          <p:cNvSpPr/>
          <p:nvPr/>
        </p:nvSpPr>
        <p:spPr bwMode="auto">
          <a:xfrm>
            <a:off x="8865206" y="4768364"/>
            <a:ext cx="2659258" cy="1763396"/>
          </a:xfrm>
          <a:prstGeom prst="roundRect">
            <a:avLst>
              <a:gd name="adj" fmla="val 45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Strategic fit</a:t>
            </a:r>
          </a:p>
        </p:txBody>
      </p:sp>
      <p:sp>
        <p:nvSpPr>
          <p:cNvPr id="16" name="box">
            <a:extLst>
              <a:ext uri="{FF2B5EF4-FFF2-40B4-BE49-F238E27FC236}">
                <a16:creationId xmlns:a16="http://schemas.microsoft.com/office/drawing/2014/main" id="{F1DC5553-47AD-EC47-AA0D-B54CCF5F0509}"/>
              </a:ext>
            </a:extLst>
          </p:cNvPr>
          <p:cNvSpPr/>
          <p:nvPr/>
        </p:nvSpPr>
        <p:spPr>
          <a:xfrm>
            <a:off x="8975598" y="5209446"/>
            <a:ext cx="295411"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1</a:t>
            </a:r>
          </a:p>
        </p:txBody>
      </p:sp>
      <p:sp>
        <p:nvSpPr>
          <p:cNvPr id="17" name="box">
            <a:extLst>
              <a:ext uri="{FF2B5EF4-FFF2-40B4-BE49-F238E27FC236}">
                <a16:creationId xmlns:a16="http://schemas.microsoft.com/office/drawing/2014/main" id="{36843350-A447-6FD6-5D1F-A6D6EB82DF1B}"/>
              </a:ext>
              <a:ext uri="{C183D7F6-B498-43B3-948B-1728B52AA6E4}">
                <adec:decorative xmlns:adec="http://schemas.microsoft.com/office/drawing/2017/decorative" val="0"/>
              </a:ext>
            </a:extLst>
          </p:cNvPr>
          <p:cNvSpPr/>
          <p:nvPr/>
        </p:nvSpPr>
        <p:spPr>
          <a:xfrm>
            <a:off x="9492119" y="5209446"/>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2</a:t>
            </a:r>
          </a:p>
        </p:txBody>
      </p:sp>
      <p:sp>
        <p:nvSpPr>
          <p:cNvPr id="18" name="box">
            <a:extLst>
              <a:ext uri="{FF2B5EF4-FFF2-40B4-BE49-F238E27FC236}">
                <a16:creationId xmlns:a16="http://schemas.microsoft.com/office/drawing/2014/main" id="{38441DA5-2CCC-CBDF-4359-C2486E881D4F}"/>
              </a:ext>
              <a:ext uri="{C183D7F6-B498-43B3-948B-1728B52AA6E4}">
                <adec:decorative xmlns:adec="http://schemas.microsoft.com/office/drawing/2017/decorative" val="0"/>
              </a:ext>
            </a:extLst>
          </p:cNvPr>
          <p:cNvSpPr/>
          <p:nvPr/>
        </p:nvSpPr>
        <p:spPr>
          <a:xfrm>
            <a:off x="10008641" y="5209446"/>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3</a:t>
            </a:r>
          </a:p>
        </p:txBody>
      </p:sp>
      <p:sp>
        <p:nvSpPr>
          <p:cNvPr id="19" name="box">
            <a:extLst>
              <a:ext uri="{FF2B5EF4-FFF2-40B4-BE49-F238E27FC236}">
                <a16:creationId xmlns:a16="http://schemas.microsoft.com/office/drawing/2014/main" id="{923BE3AA-1A15-76B6-E6FD-18AE8B7A0B10}"/>
              </a:ext>
              <a:ext uri="{C183D7F6-B498-43B3-948B-1728B52AA6E4}">
                <adec:decorative xmlns:adec="http://schemas.microsoft.com/office/drawing/2017/decorative" val="0"/>
              </a:ext>
            </a:extLst>
          </p:cNvPr>
          <p:cNvSpPr/>
          <p:nvPr/>
        </p:nvSpPr>
        <p:spPr>
          <a:xfrm>
            <a:off x="10525161" y="5209446"/>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4</a:t>
            </a:r>
          </a:p>
        </p:txBody>
      </p:sp>
      <p:sp>
        <p:nvSpPr>
          <p:cNvPr id="20" name="box">
            <a:extLst>
              <a:ext uri="{FF2B5EF4-FFF2-40B4-BE49-F238E27FC236}">
                <a16:creationId xmlns:a16="http://schemas.microsoft.com/office/drawing/2014/main" id="{1D89DD43-07C9-3DC5-9AC6-4FC2FB23470C}"/>
              </a:ext>
              <a:ext uri="{C183D7F6-B498-43B3-948B-1728B52AA6E4}">
                <adec:decorative xmlns:adec="http://schemas.microsoft.com/office/drawing/2017/decorative" val="0"/>
              </a:ext>
            </a:extLst>
          </p:cNvPr>
          <p:cNvSpPr/>
          <p:nvPr/>
        </p:nvSpPr>
        <p:spPr>
          <a:xfrm>
            <a:off x="11041681" y="5209446"/>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5</a:t>
            </a:r>
          </a:p>
        </p:txBody>
      </p:sp>
      <p:sp>
        <p:nvSpPr>
          <p:cNvPr id="21" name="TextBox 20">
            <a:extLst>
              <a:ext uri="{FF2B5EF4-FFF2-40B4-BE49-F238E27FC236}">
                <a16:creationId xmlns:a16="http://schemas.microsoft.com/office/drawing/2014/main" id="{17D23047-FE55-ECFA-A6F9-A8D4E280DE3F}"/>
              </a:ext>
            </a:extLst>
          </p:cNvPr>
          <p:cNvSpPr txBox="1"/>
          <p:nvPr/>
        </p:nvSpPr>
        <p:spPr>
          <a:xfrm>
            <a:off x="8997984" y="6030164"/>
            <a:ext cx="2412689"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1 = Low and 5 = High</a:t>
            </a:r>
          </a:p>
        </p:txBody>
      </p:sp>
    </p:spTree>
    <p:extLst>
      <p:ext uri="{BB962C8B-B14F-4D97-AF65-F5344CB8AC3E}">
        <p14:creationId xmlns:p14="http://schemas.microsoft.com/office/powerpoint/2010/main" val="4596945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091E-0197-A9DD-42E5-3870D9A7800E}"/>
              </a:ext>
            </a:extLst>
          </p:cNvPr>
          <p:cNvSpPr>
            <a:spLocks noGrp="1"/>
          </p:cNvSpPr>
          <p:nvPr>
            <p:ph type="title"/>
          </p:nvPr>
        </p:nvSpPr>
        <p:spPr>
          <a:xfrm>
            <a:off x="588263" y="2516188"/>
            <a:ext cx="4429825" cy="3567112"/>
          </a:xfrm>
        </p:spPr>
        <p:txBody>
          <a:bodyPr/>
          <a:lstStyle/>
          <a:p>
            <a:r>
              <a:rPr lang="en-US"/>
              <a:t>Meet the presenter</a:t>
            </a:r>
          </a:p>
        </p:txBody>
      </p:sp>
      <p:sp>
        <p:nvSpPr>
          <p:cNvPr id="3" name="Text Placeholder 2">
            <a:extLst>
              <a:ext uri="{FF2B5EF4-FFF2-40B4-BE49-F238E27FC236}">
                <a16:creationId xmlns:a16="http://schemas.microsoft.com/office/drawing/2014/main" id="{EA228EDC-682E-17AC-FD64-0FDDE554B80B}"/>
              </a:ext>
            </a:extLst>
          </p:cNvPr>
          <p:cNvSpPr>
            <a:spLocks noGrp="1"/>
          </p:cNvSpPr>
          <p:nvPr>
            <p:ph type="body" sz="quarter" idx="22"/>
          </p:nvPr>
        </p:nvSpPr>
        <p:spPr>
          <a:xfrm>
            <a:off x="8248836" y="2657565"/>
            <a:ext cx="3354901" cy="383888"/>
          </a:xfrm>
        </p:spPr>
        <p:txBody>
          <a:bodyPr/>
          <a:lstStyle/>
          <a:p>
            <a:r>
              <a:rPr lang="en-US" dirty="0"/>
              <a:t>Speaker name</a:t>
            </a:r>
          </a:p>
        </p:txBody>
      </p:sp>
      <p:sp>
        <p:nvSpPr>
          <p:cNvPr id="4" name="Text Placeholder 3">
            <a:extLst>
              <a:ext uri="{FF2B5EF4-FFF2-40B4-BE49-F238E27FC236}">
                <a16:creationId xmlns:a16="http://schemas.microsoft.com/office/drawing/2014/main" id="{32DF21CC-0621-1558-1038-D97E00647501}"/>
              </a:ext>
            </a:extLst>
          </p:cNvPr>
          <p:cNvSpPr>
            <a:spLocks noGrp="1"/>
          </p:cNvSpPr>
          <p:nvPr>
            <p:ph type="body" sz="quarter" idx="23"/>
          </p:nvPr>
        </p:nvSpPr>
        <p:spPr>
          <a:xfrm>
            <a:off x="8248836" y="3057579"/>
            <a:ext cx="3354901" cy="347443"/>
          </a:xfrm>
        </p:spPr>
        <p:txBody>
          <a:bodyPr/>
          <a:lstStyle/>
          <a:p>
            <a:r>
              <a:rPr lang="en-US" dirty="0"/>
              <a:t>Speaker title</a:t>
            </a:r>
          </a:p>
        </p:txBody>
      </p:sp>
      <p:sp>
        <p:nvSpPr>
          <p:cNvPr id="5" name="Text Placeholder 4">
            <a:extLst>
              <a:ext uri="{FF2B5EF4-FFF2-40B4-BE49-F238E27FC236}">
                <a16:creationId xmlns:a16="http://schemas.microsoft.com/office/drawing/2014/main" id="{5B9AF68B-EF10-814E-9253-7BF4FFE2E425}"/>
              </a:ext>
            </a:extLst>
          </p:cNvPr>
          <p:cNvSpPr>
            <a:spLocks noGrp="1"/>
          </p:cNvSpPr>
          <p:nvPr>
            <p:ph type="body" sz="quarter" idx="24"/>
          </p:nvPr>
        </p:nvSpPr>
        <p:spPr>
          <a:xfrm>
            <a:off x="8248836" y="3362029"/>
            <a:ext cx="3354901" cy="347443"/>
          </a:xfrm>
        </p:spPr>
        <p:txBody>
          <a:bodyPr/>
          <a:lstStyle/>
          <a:p>
            <a:r>
              <a:rPr lang="en-US" dirty="0"/>
              <a:t>Speaker company / department</a:t>
            </a:r>
          </a:p>
        </p:txBody>
      </p:sp>
      <p:sp>
        <p:nvSpPr>
          <p:cNvPr id="7" name="Picture Placeholder 6">
            <a:extLst>
              <a:ext uri="{FF2B5EF4-FFF2-40B4-BE49-F238E27FC236}">
                <a16:creationId xmlns:a16="http://schemas.microsoft.com/office/drawing/2014/main" id="{A3DAD77C-2064-6639-D34F-334874F45FBB}"/>
              </a:ext>
            </a:extLst>
          </p:cNvPr>
          <p:cNvSpPr>
            <a:spLocks noGrp="1"/>
          </p:cNvSpPr>
          <p:nvPr>
            <p:ph type="pic" sz="quarter" idx="29"/>
          </p:nvPr>
        </p:nvSpPr>
        <p:spPr>
          <a:xfrm>
            <a:off x="5347494" y="1886761"/>
            <a:ext cx="2341635" cy="2341635"/>
          </a:xfrm>
        </p:spPr>
        <p:txBody>
          <a:bodyPr/>
          <a:lstStyle/>
          <a:p>
            <a:endParaRPr lang="en-MY"/>
          </a:p>
        </p:txBody>
      </p:sp>
    </p:spTree>
    <p:extLst>
      <p:ext uri="{BB962C8B-B14F-4D97-AF65-F5344CB8AC3E}">
        <p14:creationId xmlns:p14="http://schemas.microsoft.com/office/powerpoint/2010/main" val="8044194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ounded Rectangle 11_1">
            <a:extLst>
              <a:ext uri="{FF2B5EF4-FFF2-40B4-BE49-F238E27FC236}">
                <a16:creationId xmlns:a16="http://schemas.microsoft.com/office/drawing/2014/main" id="{29EBA742-54CC-058F-C83B-64F5EDF70F0A}"/>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3" name="Title 2">
            <a:extLst>
              <a:ext uri="{FF2B5EF4-FFF2-40B4-BE49-F238E27FC236}">
                <a16:creationId xmlns:a16="http://schemas.microsoft.com/office/drawing/2014/main" id="{DE780EE1-45B8-F922-BDC9-2BB8D2A64E1B}"/>
              </a:ext>
            </a:extLst>
          </p:cNvPr>
          <p:cNvSpPr>
            <a:spLocks noGrp="1"/>
          </p:cNvSpPr>
          <p:nvPr>
            <p:ph type="title"/>
          </p:nvPr>
        </p:nvSpPr>
        <p:spPr/>
        <p:txBody>
          <a:bodyPr/>
          <a:lstStyle/>
          <a:p>
            <a:r>
              <a:rPr lang="en-US">
                <a:ea typeface="+mj-ea"/>
                <a:cs typeface="+mj-cs"/>
              </a:rPr>
              <a:t>Execution assessment using the BXT framework</a:t>
            </a:r>
          </a:p>
        </p:txBody>
      </p:sp>
      <p:grpSp>
        <p:nvGrpSpPr>
          <p:cNvPr id="53" name="Group 52">
            <a:extLst>
              <a:ext uri="{FF2B5EF4-FFF2-40B4-BE49-F238E27FC236}">
                <a16:creationId xmlns:a16="http://schemas.microsoft.com/office/drawing/2014/main" id="{226F1A00-70D1-B1A0-2354-EE17DA759267}"/>
              </a:ext>
              <a:ext uri="{C183D7F6-B498-43B3-948B-1728B52AA6E4}">
                <adec:decorative xmlns:adec="http://schemas.microsoft.com/office/drawing/2017/decorative" val="1"/>
              </a:ext>
            </a:extLst>
          </p:cNvPr>
          <p:cNvGrpSpPr/>
          <p:nvPr/>
        </p:nvGrpSpPr>
        <p:grpSpPr>
          <a:xfrm>
            <a:off x="5475525" y="894543"/>
            <a:ext cx="5243276" cy="5065740"/>
            <a:chOff x="5475525" y="894543"/>
            <a:chExt cx="5243276" cy="5065740"/>
          </a:xfrm>
        </p:grpSpPr>
        <p:sp>
          <p:nvSpPr>
            <p:cNvPr id="32" name="Freeform: Shape 31">
              <a:extLst>
                <a:ext uri="{FF2B5EF4-FFF2-40B4-BE49-F238E27FC236}">
                  <a16:creationId xmlns:a16="http://schemas.microsoft.com/office/drawing/2014/main" id="{65CFF9C8-CC76-293B-4866-1F7017AC11A9}"/>
                </a:ext>
              </a:extLst>
            </p:cNvPr>
            <p:cNvSpPr/>
            <p:nvPr/>
          </p:nvSpPr>
          <p:spPr bwMode="auto">
            <a:xfrm>
              <a:off x="5475525" y="894543"/>
              <a:ext cx="5243276" cy="5065740"/>
            </a:xfrm>
            <a:custGeom>
              <a:avLst/>
              <a:gdLst>
                <a:gd name="connsiteX0" fmla="*/ 1628986 w 4905743"/>
                <a:gd name="connsiteY0" fmla="*/ 0 h 4739639"/>
                <a:gd name="connsiteX1" fmla="*/ 2405458 w 4905743"/>
                <a:gd name="connsiteY1" fmla="*/ 196610 h 4739639"/>
                <a:gd name="connsiteX2" fmla="*/ 2452872 w 4905743"/>
                <a:gd name="connsiteY2" fmla="*/ 225415 h 4739639"/>
                <a:gd name="connsiteX3" fmla="*/ 2500286 w 4905743"/>
                <a:gd name="connsiteY3" fmla="*/ 196610 h 4739639"/>
                <a:gd name="connsiteX4" fmla="*/ 3276757 w 4905743"/>
                <a:gd name="connsiteY4" fmla="*/ 0 h 4739639"/>
                <a:gd name="connsiteX5" fmla="*/ 4905743 w 4905743"/>
                <a:gd name="connsiteY5" fmla="*/ 1628986 h 4739639"/>
                <a:gd name="connsiteX6" fmla="*/ 4187539 w 4905743"/>
                <a:gd name="connsiteY6" fmla="*/ 2979767 h 4739639"/>
                <a:gd name="connsiteX7" fmla="*/ 4078590 w 4905743"/>
                <a:gd name="connsiteY7" fmla="*/ 3045955 h 4739639"/>
                <a:gd name="connsiteX8" fmla="*/ 4081857 w 4905743"/>
                <a:gd name="connsiteY8" fmla="*/ 3110653 h 4739639"/>
                <a:gd name="connsiteX9" fmla="*/ 2452871 w 4905743"/>
                <a:gd name="connsiteY9" fmla="*/ 4739639 h 4739639"/>
                <a:gd name="connsiteX10" fmla="*/ 823885 w 4905743"/>
                <a:gd name="connsiteY10" fmla="*/ 3110653 h 4739639"/>
                <a:gd name="connsiteX11" fmla="*/ 827152 w 4905743"/>
                <a:gd name="connsiteY11" fmla="*/ 3045954 h 4739639"/>
                <a:gd name="connsiteX12" fmla="*/ 718205 w 4905743"/>
                <a:gd name="connsiteY12" fmla="*/ 2979767 h 4739639"/>
                <a:gd name="connsiteX13" fmla="*/ 0 w 4905743"/>
                <a:gd name="connsiteY13" fmla="*/ 1628986 h 4739639"/>
                <a:gd name="connsiteX14" fmla="*/ 1628986 w 4905743"/>
                <a:gd name="connsiteY14" fmla="*/ 0 h 473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5743" h="4739639">
                  <a:moveTo>
                    <a:pt x="1628986" y="0"/>
                  </a:moveTo>
                  <a:cubicBezTo>
                    <a:pt x="1910131" y="0"/>
                    <a:pt x="2174641" y="71223"/>
                    <a:pt x="2405458" y="196610"/>
                  </a:cubicBezTo>
                  <a:lnTo>
                    <a:pt x="2452872" y="225415"/>
                  </a:lnTo>
                  <a:lnTo>
                    <a:pt x="2500286" y="196610"/>
                  </a:lnTo>
                  <a:cubicBezTo>
                    <a:pt x="2731102" y="71223"/>
                    <a:pt x="2995612" y="0"/>
                    <a:pt x="3276757" y="0"/>
                  </a:cubicBezTo>
                  <a:cubicBezTo>
                    <a:pt x="4176421" y="0"/>
                    <a:pt x="4905743" y="729322"/>
                    <a:pt x="4905743" y="1628986"/>
                  </a:cubicBezTo>
                  <a:cubicBezTo>
                    <a:pt x="4905743" y="2191276"/>
                    <a:pt x="4620852" y="2687026"/>
                    <a:pt x="4187539" y="2979767"/>
                  </a:cubicBezTo>
                  <a:lnTo>
                    <a:pt x="4078590" y="3045955"/>
                  </a:lnTo>
                  <a:lnTo>
                    <a:pt x="4081857" y="3110653"/>
                  </a:lnTo>
                  <a:cubicBezTo>
                    <a:pt x="4081857" y="4010317"/>
                    <a:pt x="3352535" y="4739639"/>
                    <a:pt x="2452871" y="4739639"/>
                  </a:cubicBezTo>
                  <a:cubicBezTo>
                    <a:pt x="1553207" y="4739639"/>
                    <a:pt x="823885" y="4010317"/>
                    <a:pt x="823885" y="3110653"/>
                  </a:cubicBezTo>
                  <a:lnTo>
                    <a:pt x="827152" y="3045954"/>
                  </a:lnTo>
                  <a:lnTo>
                    <a:pt x="718205" y="2979767"/>
                  </a:lnTo>
                  <a:cubicBezTo>
                    <a:pt x="284892" y="2687026"/>
                    <a:pt x="0" y="2191276"/>
                    <a:pt x="0" y="1628986"/>
                  </a:cubicBezTo>
                  <a:cubicBezTo>
                    <a:pt x="0" y="729322"/>
                    <a:pt x="729322" y="0"/>
                    <a:pt x="1628986" y="0"/>
                  </a:cubicBezTo>
                  <a:close/>
                </a:path>
              </a:pathLst>
            </a:custGeom>
            <a:solidFill>
              <a:srgbClr val="FFFFFF">
                <a:alpha val="90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33" name="Oval 32">
              <a:extLst>
                <a:ext uri="{FF2B5EF4-FFF2-40B4-BE49-F238E27FC236}">
                  <a16:creationId xmlns:a16="http://schemas.microsoft.com/office/drawing/2014/main" id="{DCA9AE51-6CE4-023A-C156-71E695F2EA35}"/>
                </a:ext>
              </a:extLst>
            </p:cNvPr>
            <p:cNvSpPr/>
            <p:nvPr/>
          </p:nvSpPr>
          <p:spPr bwMode="auto">
            <a:xfrm>
              <a:off x="5632980" y="105199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378063E-97D7-A8CE-6BEF-DF35F7B26B82}"/>
                </a:ext>
              </a:extLst>
            </p:cNvPr>
            <p:cNvSpPr/>
            <p:nvPr/>
          </p:nvSpPr>
          <p:spPr bwMode="auto">
            <a:xfrm>
              <a:off x="7394124" y="105199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D570BC0-CA3A-E46F-9014-2AF5E4180F97}"/>
                </a:ext>
              </a:extLst>
            </p:cNvPr>
            <p:cNvSpPr/>
            <p:nvPr/>
          </p:nvSpPr>
          <p:spPr bwMode="auto">
            <a:xfrm>
              <a:off x="6513551" y="263560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extBox 4">
              <a:extLst>
                <a:ext uri="{FF2B5EF4-FFF2-40B4-BE49-F238E27FC236}">
                  <a16:creationId xmlns:a16="http://schemas.microsoft.com/office/drawing/2014/main" id="{ABABFE0E-140A-7F71-ED95-D21C45269BB0}"/>
                </a:ext>
              </a:extLst>
            </p:cNvPr>
            <p:cNvSpPr txBox="1"/>
            <p:nvPr/>
          </p:nvSpPr>
          <p:spPr>
            <a:xfrm>
              <a:off x="6114794" y="2387555"/>
              <a:ext cx="891271" cy="5539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Business</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viability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37" name="TextBox 5">
              <a:extLst>
                <a:ext uri="{FF2B5EF4-FFF2-40B4-BE49-F238E27FC236}">
                  <a16:creationId xmlns:a16="http://schemas.microsoft.com/office/drawing/2014/main" id="{6E00739F-BCDC-565B-F081-58B2B56E934F}"/>
                </a:ext>
              </a:extLst>
            </p:cNvPr>
            <p:cNvSpPr txBox="1"/>
            <p:nvPr/>
          </p:nvSpPr>
          <p:spPr>
            <a:xfrm>
              <a:off x="9157991" y="2387555"/>
              <a:ext cx="1134926" cy="5539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Experience</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desirability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38" name="TextBox 7">
              <a:extLst>
                <a:ext uri="{FF2B5EF4-FFF2-40B4-BE49-F238E27FC236}">
                  <a16:creationId xmlns:a16="http://schemas.microsoft.com/office/drawing/2014/main" id="{95689EAC-7B4E-C4EA-96D3-AA0B2149C115}"/>
                </a:ext>
              </a:extLst>
            </p:cNvPr>
            <p:cNvSpPr txBox="1"/>
            <p:nvPr/>
          </p:nvSpPr>
          <p:spPr>
            <a:xfrm>
              <a:off x="7497639" y="4881389"/>
              <a:ext cx="1199046" cy="5539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Technology</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feasibility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39" name="TextBox 8">
              <a:extLst>
                <a:ext uri="{FF2B5EF4-FFF2-40B4-BE49-F238E27FC236}">
                  <a16:creationId xmlns:a16="http://schemas.microsoft.com/office/drawing/2014/main" id="{A184443C-9DE3-5037-0C9A-D9CD39FBB27D}"/>
                </a:ext>
              </a:extLst>
            </p:cNvPr>
            <p:cNvSpPr txBox="1"/>
            <p:nvPr/>
          </p:nvSpPr>
          <p:spPr>
            <a:xfrm>
              <a:off x="7625358" y="2878841"/>
              <a:ext cx="985455"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success</a:t>
              </a:r>
            </a:p>
          </p:txBody>
        </p:sp>
        <p:grpSp>
          <p:nvGrpSpPr>
            <p:cNvPr id="50" name="Group 49">
              <a:extLst>
                <a:ext uri="{FF2B5EF4-FFF2-40B4-BE49-F238E27FC236}">
                  <a16:creationId xmlns:a16="http://schemas.microsoft.com/office/drawing/2014/main" id="{C068DAAA-6682-E37A-A42F-A765DDD29BB7}"/>
                </a:ext>
              </a:extLst>
            </p:cNvPr>
            <p:cNvGrpSpPr/>
            <p:nvPr/>
          </p:nvGrpSpPr>
          <p:grpSpPr>
            <a:xfrm>
              <a:off x="9408514" y="1661626"/>
              <a:ext cx="633880" cy="633880"/>
              <a:chOff x="8832917" y="1284453"/>
              <a:chExt cx="633880" cy="633880"/>
            </a:xfrm>
          </p:grpSpPr>
          <p:sp>
            <p:nvSpPr>
              <p:cNvPr id="48" name="Oval 35_1">
                <a:extLst>
                  <a:ext uri="{FF2B5EF4-FFF2-40B4-BE49-F238E27FC236}">
                    <a16:creationId xmlns:a16="http://schemas.microsoft.com/office/drawing/2014/main" id="{853A09C6-E0AF-7D85-4663-305EB482CD21}"/>
                  </a:ext>
                </a:extLst>
              </p:cNvPr>
              <p:cNvSpPr>
                <a:spLocks/>
              </p:cNvSpPr>
              <p:nvPr/>
            </p:nvSpPr>
            <p:spPr bwMode="auto">
              <a:xfrm>
                <a:off x="8832917" y="1284453"/>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3" name="Graphic 286" descr="Icon of a line graph with an arrow at the end pointing up">
                <a:extLst>
                  <a:ext uri="{FF2B5EF4-FFF2-40B4-BE49-F238E27FC236}">
                    <a16:creationId xmlns:a16="http://schemas.microsoft.com/office/drawing/2014/main" id="{E1531928-B0CF-02F9-B44D-1EF7046A56BE}"/>
                  </a:ext>
                </a:extLst>
              </p:cNvPr>
              <p:cNvSpPr>
                <a:spLocks/>
              </p:cNvSpPr>
              <p:nvPr/>
            </p:nvSpPr>
            <p:spPr>
              <a:xfrm>
                <a:off x="9012542" y="1464078"/>
                <a:ext cx="274630" cy="274630"/>
              </a:xfrm>
              <a:custGeom>
                <a:avLst/>
                <a:gdLst>
                  <a:gd name="connsiteX0" fmla="*/ 19050 w 166687"/>
                  <a:gd name="connsiteY0" fmla="*/ 9525 h 166687"/>
                  <a:gd name="connsiteX1" fmla="*/ 9525 w 166687"/>
                  <a:gd name="connsiteY1" fmla="*/ 0 h 166687"/>
                  <a:gd name="connsiteX2" fmla="*/ 0 w 166687"/>
                  <a:gd name="connsiteY2" fmla="*/ 9525 h 166687"/>
                  <a:gd name="connsiteX3" fmla="*/ 0 w 166687"/>
                  <a:gd name="connsiteY3" fmla="*/ 142875 h 166687"/>
                  <a:gd name="connsiteX4" fmla="*/ 23813 w 166687"/>
                  <a:gd name="connsiteY4" fmla="*/ 166688 h 166687"/>
                  <a:gd name="connsiteX5" fmla="*/ 157163 w 166687"/>
                  <a:gd name="connsiteY5" fmla="*/ 166688 h 166687"/>
                  <a:gd name="connsiteX6" fmla="*/ 166688 w 166687"/>
                  <a:gd name="connsiteY6" fmla="*/ 157163 h 166687"/>
                  <a:gd name="connsiteX7" fmla="*/ 157163 w 166687"/>
                  <a:gd name="connsiteY7" fmla="*/ 147638 h 166687"/>
                  <a:gd name="connsiteX8" fmla="*/ 23813 w 166687"/>
                  <a:gd name="connsiteY8" fmla="*/ 147638 h 166687"/>
                  <a:gd name="connsiteX9" fmla="*/ 19050 w 166687"/>
                  <a:gd name="connsiteY9" fmla="*/ 142875 h 166687"/>
                  <a:gd name="connsiteX10" fmla="*/ 19050 w 166687"/>
                  <a:gd name="connsiteY10" fmla="*/ 9525 h 166687"/>
                  <a:gd name="connsiteX11" fmla="*/ 102394 w 166687"/>
                  <a:gd name="connsiteY11" fmla="*/ 35719 h 166687"/>
                  <a:gd name="connsiteX12" fmla="*/ 111919 w 166687"/>
                  <a:gd name="connsiteY12" fmla="*/ 26194 h 166687"/>
                  <a:gd name="connsiteX13" fmla="*/ 154800 w 166687"/>
                  <a:gd name="connsiteY13" fmla="*/ 26194 h 166687"/>
                  <a:gd name="connsiteX14" fmla="*/ 164325 w 166687"/>
                  <a:gd name="connsiteY14" fmla="*/ 35719 h 166687"/>
                  <a:gd name="connsiteX15" fmla="*/ 164306 w 166687"/>
                  <a:gd name="connsiteY15" fmla="*/ 78581 h 166687"/>
                  <a:gd name="connsiteX16" fmla="*/ 154781 w 166687"/>
                  <a:gd name="connsiteY16" fmla="*/ 88106 h 166687"/>
                  <a:gd name="connsiteX17" fmla="*/ 145256 w 166687"/>
                  <a:gd name="connsiteY17" fmla="*/ 78581 h 166687"/>
                  <a:gd name="connsiteX18" fmla="*/ 145256 w 166687"/>
                  <a:gd name="connsiteY18" fmla="*/ 58712 h 166687"/>
                  <a:gd name="connsiteX19" fmla="*/ 101984 w 166687"/>
                  <a:gd name="connsiteY19" fmla="*/ 101984 h 166687"/>
                  <a:gd name="connsiteX20" fmla="*/ 88516 w 166687"/>
                  <a:gd name="connsiteY20" fmla="*/ 101984 h 166687"/>
                  <a:gd name="connsiteX21" fmla="*/ 71438 w 166687"/>
                  <a:gd name="connsiteY21" fmla="*/ 84906 h 166687"/>
                  <a:gd name="connsiteX22" fmla="*/ 47215 w 166687"/>
                  <a:gd name="connsiteY22" fmla="*/ 109128 h 166687"/>
                  <a:gd name="connsiteX23" fmla="*/ 33747 w 166687"/>
                  <a:gd name="connsiteY23" fmla="*/ 108894 h 166687"/>
                  <a:gd name="connsiteX24" fmla="*/ 33747 w 166687"/>
                  <a:gd name="connsiteY24" fmla="*/ 95660 h 166687"/>
                  <a:gd name="connsiteX25" fmla="*/ 64703 w 166687"/>
                  <a:gd name="connsiteY25" fmla="*/ 64703 h 166687"/>
                  <a:gd name="connsiteX26" fmla="*/ 78172 w 166687"/>
                  <a:gd name="connsiteY26" fmla="*/ 64703 h 166687"/>
                  <a:gd name="connsiteX27" fmla="*/ 95250 w 166687"/>
                  <a:gd name="connsiteY27" fmla="*/ 81782 h 166687"/>
                  <a:gd name="connsiteX28" fmla="*/ 131788 w 166687"/>
                  <a:gd name="connsiteY28" fmla="*/ 45244 h 166687"/>
                  <a:gd name="connsiteX29" fmla="*/ 111919 w 166687"/>
                  <a:gd name="connsiteY29" fmla="*/ 45244 h 166687"/>
                  <a:gd name="connsiteX30" fmla="*/ 102394 w 166687"/>
                  <a:gd name="connsiteY30" fmla="*/ 35719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66687">
                    <a:moveTo>
                      <a:pt x="19050" y="9525"/>
                    </a:moveTo>
                    <a:cubicBezTo>
                      <a:pt x="19050" y="4265"/>
                      <a:pt x="14785" y="0"/>
                      <a:pt x="9525" y="0"/>
                    </a:cubicBezTo>
                    <a:cubicBezTo>
                      <a:pt x="4265" y="0"/>
                      <a:pt x="0" y="4265"/>
                      <a:pt x="0" y="9525"/>
                    </a:cubicBezTo>
                    <a:lnTo>
                      <a:pt x="0" y="142875"/>
                    </a:lnTo>
                    <a:cubicBezTo>
                      <a:pt x="0" y="156026"/>
                      <a:pt x="10661" y="166688"/>
                      <a:pt x="23813" y="166688"/>
                    </a:cubicBezTo>
                    <a:lnTo>
                      <a:pt x="157163" y="166688"/>
                    </a:lnTo>
                    <a:cubicBezTo>
                      <a:pt x="162423" y="166688"/>
                      <a:pt x="166688" y="162423"/>
                      <a:pt x="166688" y="157163"/>
                    </a:cubicBezTo>
                    <a:cubicBezTo>
                      <a:pt x="166688" y="151902"/>
                      <a:pt x="162423" y="147638"/>
                      <a:pt x="157163" y="147638"/>
                    </a:cubicBezTo>
                    <a:lnTo>
                      <a:pt x="23813" y="147638"/>
                    </a:lnTo>
                    <a:cubicBezTo>
                      <a:pt x="21182" y="147638"/>
                      <a:pt x="19050" y="145505"/>
                      <a:pt x="19050" y="142875"/>
                    </a:cubicBezTo>
                    <a:lnTo>
                      <a:pt x="19050" y="9525"/>
                    </a:lnTo>
                    <a:close/>
                    <a:moveTo>
                      <a:pt x="102394" y="35719"/>
                    </a:moveTo>
                    <a:cubicBezTo>
                      <a:pt x="102394" y="30458"/>
                      <a:pt x="106658" y="26194"/>
                      <a:pt x="111919" y="26194"/>
                    </a:cubicBezTo>
                    <a:lnTo>
                      <a:pt x="154800" y="26194"/>
                    </a:lnTo>
                    <a:cubicBezTo>
                      <a:pt x="160061" y="26194"/>
                      <a:pt x="164325" y="30458"/>
                      <a:pt x="164325" y="35719"/>
                    </a:cubicBezTo>
                    <a:lnTo>
                      <a:pt x="164306" y="78581"/>
                    </a:lnTo>
                    <a:cubicBezTo>
                      <a:pt x="164306" y="83842"/>
                      <a:pt x="160042" y="88106"/>
                      <a:pt x="154781" y="88106"/>
                    </a:cubicBezTo>
                    <a:cubicBezTo>
                      <a:pt x="149521" y="88106"/>
                      <a:pt x="145256" y="83842"/>
                      <a:pt x="145256" y="78581"/>
                    </a:cubicBezTo>
                    <a:lnTo>
                      <a:pt x="145256" y="58712"/>
                    </a:lnTo>
                    <a:lnTo>
                      <a:pt x="101984" y="101984"/>
                    </a:lnTo>
                    <a:cubicBezTo>
                      <a:pt x="98265" y="105703"/>
                      <a:pt x="92235" y="105703"/>
                      <a:pt x="88516" y="101984"/>
                    </a:cubicBezTo>
                    <a:lnTo>
                      <a:pt x="71438" y="84906"/>
                    </a:lnTo>
                    <a:lnTo>
                      <a:pt x="47215" y="109128"/>
                    </a:lnTo>
                    <a:cubicBezTo>
                      <a:pt x="43432" y="112783"/>
                      <a:pt x="37402" y="112678"/>
                      <a:pt x="33747" y="108894"/>
                    </a:cubicBezTo>
                    <a:cubicBezTo>
                      <a:pt x="30182" y="105203"/>
                      <a:pt x="30182" y="99351"/>
                      <a:pt x="33747" y="95660"/>
                    </a:cubicBezTo>
                    <a:lnTo>
                      <a:pt x="64703" y="64703"/>
                    </a:lnTo>
                    <a:cubicBezTo>
                      <a:pt x="68423" y="60985"/>
                      <a:pt x="74452" y="60985"/>
                      <a:pt x="78172" y="64703"/>
                    </a:cubicBezTo>
                    <a:lnTo>
                      <a:pt x="95250" y="81782"/>
                    </a:lnTo>
                    <a:lnTo>
                      <a:pt x="131788" y="45244"/>
                    </a:lnTo>
                    <a:lnTo>
                      <a:pt x="111919" y="45244"/>
                    </a:lnTo>
                    <a:cubicBezTo>
                      <a:pt x="106658" y="45244"/>
                      <a:pt x="102394" y="40979"/>
                      <a:pt x="102394" y="35719"/>
                    </a:cubicBezTo>
                    <a:close/>
                  </a:path>
                </a:pathLst>
              </a:custGeom>
              <a:solidFill>
                <a:schemeClr val="accent3"/>
              </a:solidFill>
              <a:ln w="15081" cap="flat">
                <a:noFill/>
                <a:prstDash val="solid"/>
                <a:miter/>
              </a:ln>
            </p:spPr>
            <p:txBody>
              <a:bodyPr rtlCol="0" anchor="ctr"/>
              <a:lstStyle/>
              <a:p>
                <a:endParaRPr lang="en-US"/>
              </a:p>
            </p:txBody>
          </p:sp>
        </p:grpSp>
        <p:grpSp>
          <p:nvGrpSpPr>
            <p:cNvPr id="51" name="Group 50">
              <a:extLst>
                <a:ext uri="{FF2B5EF4-FFF2-40B4-BE49-F238E27FC236}">
                  <a16:creationId xmlns:a16="http://schemas.microsoft.com/office/drawing/2014/main" id="{130EC055-379D-B7FF-8CD4-6C10E887AA40}"/>
                </a:ext>
              </a:extLst>
            </p:cNvPr>
            <p:cNvGrpSpPr/>
            <p:nvPr/>
          </p:nvGrpSpPr>
          <p:grpSpPr>
            <a:xfrm>
              <a:off x="6286631" y="1661626"/>
              <a:ext cx="633880" cy="633880"/>
              <a:chOff x="6461078" y="1156122"/>
              <a:chExt cx="633880" cy="633880"/>
            </a:xfrm>
          </p:grpSpPr>
          <p:sp>
            <p:nvSpPr>
              <p:cNvPr id="46" name="Oval 35_1">
                <a:extLst>
                  <a:ext uri="{FF2B5EF4-FFF2-40B4-BE49-F238E27FC236}">
                    <a16:creationId xmlns:a16="http://schemas.microsoft.com/office/drawing/2014/main" id="{FBA67C5C-01B6-EB99-4282-F94E8E472259}"/>
                  </a:ext>
                </a:extLst>
              </p:cNvPr>
              <p:cNvSpPr>
                <a:spLocks/>
              </p:cNvSpPr>
              <p:nvPr/>
            </p:nvSpPr>
            <p:spPr bwMode="auto">
              <a:xfrm>
                <a:off x="6461078" y="1156122"/>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5" name="Graphic 255" descr="Icon of a briefcase">
                <a:extLst>
                  <a:ext uri="{FF2B5EF4-FFF2-40B4-BE49-F238E27FC236}">
                    <a16:creationId xmlns:a16="http://schemas.microsoft.com/office/drawing/2014/main" id="{FB0D763B-6121-59D4-3CDD-6D04850B50E9}"/>
                  </a:ext>
                </a:extLst>
              </p:cNvPr>
              <p:cNvSpPr>
                <a:spLocks/>
              </p:cNvSpPr>
              <p:nvPr/>
            </p:nvSpPr>
            <p:spPr>
              <a:xfrm>
                <a:off x="6626194" y="1351641"/>
                <a:ext cx="303648" cy="242842"/>
              </a:xfrm>
              <a:custGeom>
                <a:avLst/>
                <a:gdLst>
                  <a:gd name="connsiteX0" fmla="*/ 407905 w 1631620"/>
                  <a:gd name="connsiteY0" fmla="*/ 183557 h 1304888"/>
                  <a:gd name="connsiteX1" fmla="*/ 407905 w 1631620"/>
                  <a:gd name="connsiteY1" fmla="*/ 244580 h 1304888"/>
                  <a:gd name="connsiteX2" fmla="*/ 183557 w 1631620"/>
                  <a:gd name="connsiteY2" fmla="*/ 244580 h 1304888"/>
                  <a:gd name="connsiteX3" fmla="*/ 0 w 1631620"/>
                  <a:gd name="connsiteY3" fmla="*/ 428137 h 1304888"/>
                  <a:gd name="connsiteX4" fmla="*/ 0 w 1631620"/>
                  <a:gd name="connsiteY4" fmla="*/ 611694 h 1304888"/>
                  <a:gd name="connsiteX5" fmla="*/ 367115 w 1631620"/>
                  <a:gd name="connsiteY5" fmla="*/ 611694 h 1304888"/>
                  <a:gd name="connsiteX6" fmla="*/ 367115 w 1631620"/>
                  <a:gd name="connsiteY6" fmla="*/ 550509 h 1304888"/>
                  <a:gd name="connsiteX7" fmla="*/ 428300 w 1631620"/>
                  <a:gd name="connsiteY7" fmla="*/ 489323 h 1304888"/>
                  <a:gd name="connsiteX8" fmla="*/ 489486 w 1631620"/>
                  <a:gd name="connsiteY8" fmla="*/ 550509 h 1304888"/>
                  <a:gd name="connsiteX9" fmla="*/ 489486 w 1631620"/>
                  <a:gd name="connsiteY9" fmla="*/ 611694 h 1304888"/>
                  <a:gd name="connsiteX10" fmla="*/ 1142134 w 1631620"/>
                  <a:gd name="connsiteY10" fmla="*/ 611694 h 1304888"/>
                  <a:gd name="connsiteX11" fmla="*/ 1142134 w 1631620"/>
                  <a:gd name="connsiteY11" fmla="*/ 550509 h 1304888"/>
                  <a:gd name="connsiteX12" fmla="*/ 1203320 w 1631620"/>
                  <a:gd name="connsiteY12" fmla="*/ 489323 h 1304888"/>
                  <a:gd name="connsiteX13" fmla="*/ 1264506 w 1631620"/>
                  <a:gd name="connsiteY13" fmla="*/ 550509 h 1304888"/>
                  <a:gd name="connsiteX14" fmla="*/ 1264506 w 1631620"/>
                  <a:gd name="connsiteY14" fmla="*/ 611694 h 1304888"/>
                  <a:gd name="connsiteX15" fmla="*/ 1631620 w 1631620"/>
                  <a:gd name="connsiteY15" fmla="*/ 611694 h 1304888"/>
                  <a:gd name="connsiteX16" fmla="*/ 1631620 w 1631620"/>
                  <a:gd name="connsiteY16" fmla="*/ 428137 h 1304888"/>
                  <a:gd name="connsiteX17" fmla="*/ 1448063 w 1631620"/>
                  <a:gd name="connsiteY17" fmla="*/ 244580 h 1304888"/>
                  <a:gd name="connsiteX18" fmla="*/ 1223715 w 1631620"/>
                  <a:gd name="connsiteY18" fmla="*/ 244580 h 1304888"/>
                  <a:gd name="connsiteX19" fmla="*/ 1223715 w 1631620"/>
                  <a:gd name="connsiteY19" fmla="*/ 183557 h 1304888"/>
                  <a:gd name="connsiteX20" fmla="*/ 1040158 w 1631620"/>
                  <a:gd name="connsiteY20" fmla="*/ 0 h 1304888"/>
                  <a:gd name="connsiteX21" fmla="*/ 591462 w 1631620"/>
                  <a:gd name="connsiteY21" fmla="*/ 0 h 1304888"/>
                  <a:gd name="connsiteX22" fmla="*/ 407905 w 1631620"/>
                  <a:gd name="connsiteY22" fmla="*/ 183557 h 1304888"/>
                  <a:gd name="connsiteX23" fmla="*/ 591462 w 1631620"/>
                  <a:gd name="connsiteY23" fmla="*/ 122372 h 1304888"/>
                  <a:gd name="connsiteX24" fmla="*/ 1040158 w 1631620"/>
                  <a:gd name="connsiteY24" fmla="*/ 122372 h 1304888"/>
                  <a:gd name="connsiteX25" fmla="*/ 1101344 w 1631620"/>
                  <a:gd name="connsiteY25" fmla="*/ 183557 h 1304888"/>
                  <a:gd name="connsiteX26" fmla="*/ 1101344 w 1631620"/>
                  <a:gd name="connsiteY26" fmla="*/ 244580 h 1304888"/>
                  <a:gd name="connsiteX27" fmla="*/ 530277 w 1631620"/>
                  <a:gd name="connsiteY27" fmla="*/ 244580 h 1304888"/>
                  <a:gd name="connsiteX28" fmla="*/ 530277 w 1631620"/>
                  <a:gd name="connsiteY28" fmla="*/ 183557 h 1304888"/>
                  <a:gd name="connsiteX29" fmla="*/ 591462 w 1631620"/>
                  <a:gd name="connsiteY29" fmla="*/ 122372 h 1304888"/>
                  <a:gd name="connsiteX30" fmla="*/ 1631620 w 1631620"/>
                  <a:gd name="connsiteY30" fmla="*/ 734066 h 1304888"/>
                  <a:gd name="connsiteX31" fmla="*/ 1264506 w 1631620"/>
                  <a:gd name="connsiteY31" fmla="*/ 734066 h 1304888"/>
                  <a:gd name="connsiteX32" fmla="*/ 1264506 w 1631620"/>
                  <a:gd name="connsiteY32" fmla="*/ 836042 h 1304888"/>
                  <a:gd name="connsiteX33" fmla="*/ 1203320 w 1631620"/>
                  <a:gd name="connsiteY33" fmla="*/ 897228 h 1304888"/>
                  <a:gd name="connsiteX34" fmla="*/ 1142134 w 1631620"/>
                  <a:gd name="connsiteY34" fmla="*/ 836042 h 1304888"/>
                  <a:gd name="connsiteX35" fmla="*/ 1142134 w 1631620"/>
                  <a:gd name="connsiteY35" fmla="*/ 734066 h 1304888"/>
                  <a:gd name="connsiteX36" fmla="*/ 489486 w 1631620"/>
                  <a:gd name="connsiteY36" fmla="*/ 734066 h 1304888"/>
                  <a:gd name="connsiteX37" fmla="*/ 489486 w 1631620"/>
                  <a:gd name="connsiteY37" fmla="*/ 836042 h 1304888"/>
                  <a:gd name="connsiteX38" fmla="*/ 428300 w 1631620"/>
                  <a:gd name="connsiteY38" fmla="*/ 897228 h 1304888"/>
                  <a:gd name="connsiteX39" fmla="*/ 367115 w 1631620"/>
                  <a:gd name="connsiteY39" fmla="*/ 836042 h 1304888"/>
                  <a:gd name="connsiteX40" fmla="*/ 367115 w 1631620"/>
                  <a:gd name="connsiteY40" fmla="*/ 734066 h 1304888"/>
                  <a:gd name="connsiteX41" fmla="*/ 0 w 1631620"/>
                  <a:gd name="connsiteY41" fmla="*/ 734066 h 1304888"/>
                  <a:gd name="connsiteX42" fmla="*/ 0 w 1631620"/>
                  <a:gd name="connsiteY42" fmla="*/ 1121331 h 1304888"/>
                  <a:gd name="connsiteX43" fmla="*/ 183557 w 1631620"/>
                  <a:gd name="connsiteY43" fmla="*/ 1304888 h 1304888"/>
                  <a:gd name="connsiteX44" fmla="*/ 1448063 w 1631620"/>
                  <a:gd name="connsiteY44" fmla="*/ 1304888 h 1304888"/>
                  <a:gd name="connsiteX45" fmla="*/ 1631620 w 1631620"/>
                  <a:gd name="connsiteY45" fmla="*/ 1121331 h 1304888"/>
                  <a:gd name="connsiteX46" fmla="*/ 1631620 w 1631620"/>
                  <a:gd name="connsiteY46" fmla="*/ 734066 h 13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31620" h="1304888">
                    <a:moveTo>
                      <a:pt x="407905" y="183557"/>
                    </a:moveTo>
                    <a:lnTo>
                      <a:pt x="407905" y="244580"/>
                    </a:lnTo>
                    <a:lnTo>
                      <a:pt x="183557" y="244580"/>
                    </a:lnTo>
                    <a:cubicBezTo>
                      <a:pt x="82181" y="244580"/>
                      <a:pt x="0" y="326761"/>
                      <a:pt x="0" y="428137"/>
                    </a:cubicBezTo>
                    <a:lnTo>
                      <a:pt x="0" y="611694"/>
                    </a:lnTo>
                    <a:lnTo>
                      <a:pt x="367115" y="611694"/>
                    </a:lnTo>
                    <a:lnTo>
                      <a:pt x="367115" y="550509"/>
                    </a:lnTo>
                    <a:cubicBezTo>
                      <a:pt x="367115" y="516718"/>
                      <a:pt x="394509" y="489323"/>
                      <a:pt x="428300" y="489323"/>
                    </a:cubicBezTo>
                    <a:cubicBezTo>
                      <a:pt x="462092" y="489323"/>
                      <a:pt x="489486" y="516718"/>
                      <a:pt x="489486" y="550509"/>
                    </a:cubicBezTo>
                    <a:lnTo>
                      <a:pt x="489486" y="611694"/>
                    </a:lnTo>
                    <a:lnTo>
                      <a:pt x="1142134" y="611694"/>
                    </a:lnTo>
                    <a:lnTo>
                      <a:pt x="1142134" y="550509"/>
                    </a:lnTo>
                    <a:cubicBezTo>
                      <a:pt x="1142134" y="516718"/>
                      <a:pt x="1169529" y="489323"/>
                      <a:pt x="1203320" y="489323"/>
                    </a:cubicBezTo>
                    <a:cubicBezTo>
                      <a:pt x="1237111" y="489323"/>
                      <a:pt x="1264506" y="516718"/>
                      <a:pt x="1264506" y="550509"/>
                    </a:cubicBezTo>
                    <a:lnTo>
                      <a:pt x="1264506" y="611694"/>
                    </a:lnTo>
                    <a:lnTo>
                      <a:pt x="1631620" y="611694"/>
                    </a:lnTo>
                    <a:lnTo>
                      <a:pt x="1631620" y="428137"/>
                    </a:lnTo>
                    <a:cubicBezTo>
                      <a:pt x="1631620" y="326761"/>
                      <a:pt x="1549435" y="244580"/>
                      <a:pt x="1448063" y="244580"/>
                    </a:cubicBezTo>
                    <a:lnTo>
                      <a:pt x="1223715" y="244580"/>
                    </a:lnTo>
                    <a:lnTo>
                      <a:pt x="1223715" y="183557"/>
                    </a:lnTo>
                    <a:cubicBezTo>
                      <a:pt x="1223715" y="82181"/>
                      <a:pt x="1141530" y="0"/>
                      <a:pt x="1040158" y="0"/>
                    </a:cubicBezTo>
                    <a:lnTo>
                      <a:pt x="591462" y="0"/>
                    </a:lnTo>
                    <a:cubicBezTo>
                      <a:pt x="490086" y="0"/>
                      <a:pt x="407905" y="82181"/>
                      <a:pt x="407905" y="183557"/>
                    </a:cubicBezTo>
                    <a:close/>
                    <a:moveTo>
                      <a:pt x="591462" y="122372"/>
                    </a:moveTo>
                    <a:lnTo>
                      <a:pt x="1040158" y="122372"/>
                    </a:lnTo>
                    <a:cubicBezTo>
                      <a:pt x="1073949" y="122372"/>
                      <a:pt x="1101344" y="149766"/>
                      <a:pt x="1101344" y="183557"/>
                    </a:cubicBezTo>
                    <a:lnTo>
                      <a:pt x="1101344" y="244580"/>
                    </a:lnTo>
                    <a:lnTo>
                      <a:pt x="530277" y="244580"/>
                    </a:lnTo>
                    <a:lnTo>
                      <a:pt x="530277" y="183557"/>
                    </a:lnTo>
                    <a:cubicBezTo>
                      <a:pt x="530277" y="149766"/>
                      <a:pt x="557671" y="122372"/>
                      <a:pt x="591462" y="122372"/>
                    </a:cubicBezTo>
                    <a:close/>
                    <a:moveTo>
                      <a:pt x="1631620" y="734066"/>
                    </a:moveTo>
                    <a:lnTo>
                      <a:pt x="1264506" y="734066"/>
                    </a:lnTo>
                    <a:lnTo>
                      <a:pt x="1264506" y="836042"/>
                    </a:lnTo>
                    <a:cubicBezTo>
                      <a:pt x="1264506" y="869833"/>
                      <a:pt x="1237111" y="897228"/>
                      <a:pt x="1203320" y="897228"/>
                    </a:cubicBezTo>
                    <a:cubicBezTo>
                      <a:pt x="1169529" y="897228"/>
                      <a:pt x="1142134" y="869833"/>
                      <a:pt x="1142134" y="836042"/>
                    </a:cubicBezTo>
                    <a:lnTo>
                      <a:pt x="1142134" y="734066"/>
                    </a:lnTo>
                    <a:lnTo>
                      <a:pt x="489486" y="734066"/>
                    </a:lnTo>
                    <a:lnTo>
                      <a:pt x="489486" y="836042"/>
                    </a:lnTo>
                    <a:cubicBezTo>
                      <a:pt x="489486" y="869833"/>
                      <a:pt x="462092" y="897228"/>
                      <a:pt x="428300" y="897228"/>
                    </a:cubicBezTo>
                    <a:cubicBezTo>
                      <a:pt x="394509" y="897228"/>
                      <a:pt x="367115" y="869833"/>
                      <a:pt x="367115" y="836042"/>
                    </a:cubicBezTo>
                    <a:lnTo>
                      <a:pt x="367115" y="734066"/>
                    </a:lnTo>
                    <a:lnTo>
                      <a:pt x="0" y="734066"/>
                    </a:lnTo>
                    <a:lnTo>
                      <a:pt x="0" y="1121331"/>
                    </a:lnTo>
                    <a:cubicBezTo>
                      <a:pt x="0" y="1222703"/>
                      <a:pt x="82181" y="1304888"/>
                      <a:pt x="183557" y="1304888"/>
                    </a:cubicBezTo>
                    <a:lnTo>
                      <a:pt x="1448063" y="1304888"/>
                    </a:lnTo>
                    <a:cubicBezTo>
                      <a:pt x="1549435" y="1304888"/>
                      <a:pt x="1631620" y="1222703"/>
                      <a:pt x="1631620" y="1121331"/>
                    </a:cubicBezTo>
                    <a:lnTo>
                      <a:pt x="1631620" y="734066"/>
                    </a:lnTo>
                    <a:close/>
                  </a:path>
                </a:pathLst>
              </a:custGeom>
              <a:solidFill>
                <a:schemeClr val="accent3"/>
              </a:solidFill>
              <a:ln w="15081"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5937A30D-015B-0F9A-29F6-83F9DC74F923}"/>
                </a:ext>
              </a:extLst>
            </p:cNvPr>
            <p:cNvGrpSpPr/>
            <p:nvPr/>
          </p:nvGrpSpPr>
          <p:grpSpPr>
            <a:xfrm>
              <a:off x="7780221" y="4169300"/>
              <a:ext cx="633880" cy="633880"/>
              <a:chOff x="7973220" y="3886683"/>
              <a:chExt cx="633880" cy="633880"/>
            </a:xfrm>
          </p:grpSpPr>
          <p:sp>
            <p:nvSpPr>
              <p:cNvPr id="49" name="Oval 35_1">
                <a:extLst>
                  <a:ext uri="{FF2B5EF4-FFF2-40B4-BE49-F238E27FC236}">
                    <a16:creationId xmlns:a16="http://schemas.microsoft.com/office/drawing/2014/main" id="{CC0FB024-5156-B7E5-2D45-3B12C2CC2A27}"/>
                  </a:ext>
                </a:extLst>
              </p:cNvPr>
              <p:cNvSpPr>
                <a:spLocks/>
              </p:cNvSpPr>
              <p:nvPr/>
            </p:nvSpPr>
            <p:spPr bwMode="auto">
              <a:xfrm>
                <a:off x="7973220" y="3886683"/>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4" name="Graphic 9" descr="Icon of a circuit brain">
                <a:extLst>
                  <a:ext uri="{FF2B5EF4-FFF2-40B4-BE49-F238E27FC236}">
                    <a16:creationId xmlns:a16="http://schemas.microsoft.com/office/drawing/2014/main" id="{FB145FE7-64BC-5D23-E16D-14BAE35441DC}"/>
                  </a:ext>
                </a:extLst>
              </p:cNvPr>
              <p:cNvSpPr>
                <a:spLocks/>
              </p:cNvSpPr>
              <p:nvPr/>
            </p:nvSpPr>
            <p:spPr>
              <a:xfrm>
                <a:off x="8135392" y="4048829"/>
                <a:ext cx="309536" cy="30958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accent3"/>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GB" sz="1765">
                  <a:solidFill>
                    <a:srgbClr val="000000"/>
                  </a:solidFill>
                  <a:latin typeface="Segoe UI"/>
                </a:endParaRPr>
              </a:p>
            </p:txBody>
          </p:sp>
        </p:grpSp>
      </p:grpSp>
    </p:spTree>
    <p:extLst>
      <p:ext uri="{BB962C8B-B14F-4D97-AF65-F5344CB8AC3E}">
        <p14:creationId xmlns:p14="http://schemas.microsoft.com/office/powerpoint/2010/main" val="2854635418"/>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1E8A-9698-C244-F415-71E994E5BE1B}"/>
              </a:ext>
            </a:extLst>
          </p:cNvPr>
          <p:cNvSpPr>
            <a:spLocks noGrp="1"/>
          </p:cNvSpPr>
          <p:nvPr>
            <p:ph type="title"/>
          </p:nvPr>
        </p:nvSpPr>
        <p:spPr>
          <a:xfrm>
            <a:off x="584200" y="557657"/>
            <a:ext cx="2495500" cy="5483913"/>
          </a:xfrm>
        </p:spPr>
        <p:txBody>
          <a:bodyPr anchor="ctr"/>
          <a:lstStyle/>
          <a:p>
            <a:r>
              <a:rPr lang="en-US" sz="3200">
                <a:ea typeface="+mj-ea"/>
                <a:cs typeface="+mj-cs"/>
              </a:rPr>
              <a:t>BXT provides a lightweight approach to evaluate practicality of multiple use cases </a:t>
            </a:r>
          </a:p>
        </p:txBody>
      </p:sp>
      <p:sp>
        <p:nvSpPr>
          <p:cNvPr id="2291" name="Rectangle: Rounded Corners 2290">
            <a:extLst>
              <a:ext uri="{FF2B5EF4-FFF2-40B4-BE49-F238E27FC236}">
                <a16:creationId xmlns:a16="http://schemas.microsoft.com/office/drawing/2014/main" id="{9018AEE7-E9C7-106F-6CB8-88156ECAF383}"/>
              </a:ext>
              <a:ext uri="{C183D7F6-B498-43B3-948B-1728B52AA6E4}">
                <adec:decorative xmlns:adec="http://schemas.microsoft.com/office/drawing/2017/decorative" val="1"/>
              </a:ext>
            </a:extLst>
          </p:cNvPr>
          <p:cNvSpPr>
            <a:spLocks/>
          </p:cNvSpPr>
          <p:nvPr/>
        </p:nvSpPr>
        <p:spPr bwMode="auto">
          <a:xfrm>
            <a:off x="3124200" y="319963"/>
            <a:ext cx="8750300" cy="6218074"/>
          </a:xfrm>
          <a:prstGeom prst="roundRect">
            <a:avLst>
              <a:gd name="adj" fmla="val 1247"/>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358" name="Rectangle: Rounded Corners 2357">
            <a:extLst>
              <a:ext uri="{FF2B5EF4-FFF2-40B4-BE49-F238E27FC236}">
                <a16:creationId xmlns:a16="http://schemas.microsoft.com/office/drawing/2014/main" id="{4AC4EF7F-C7A1-D3C9-7778-10AD1BFD3854}"/>
              </a:ext>
            </a:extLst>
          </p:cNvPr>
          <p:cNvSpPr>
            <a:spLocks/>
          </p:cNvSpPr>
          <p:nvPr/>
        </p:nvSpPr>
        <p:spPr bwMode="auto">
          <a:xfrm>
            <a:off x="3250975" y="391965"/>
            <a:ext cx="8496750" cy="304804"/>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mj-lt"/>
                <a:ea typeface="+mj-ea"/>
                <a:cs typeface="+mj-cs"/>
              </a:rPr>
              <a:t>Business impact </a:t>
            </a:r>
          </a:p>
        </p:txBody>
      </p:sp>
      <p:sp>
        <p:nvSpPr>
          <p:cNvPr id="2426" name="TextBox 2425">
            <a:extLst>
              <a:ext uri="{FF2B5EF4-FFF2-40B4-BE49-F238E27FC236}">
                <a16:creationId xmlns:a16="http://schemas.microsoft.com/office/drawing/2014/main" id="{30EB0794-077B-3FB1-7A2B-52C8A8D70888}"/>
              </a:ext>
            </a:extLst>
          </p:cNvPr>
          <p:cNvSpPr txBox="1"/>
          <p:nvPr/>
        </p:nvSpPr>
        <p:spPr>
          <a:xfrm>
            <a:off x="5298389" y="762000"/>
            <a:ext cx="44006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Executive strategy alignment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Does the use case align with the overall business strategy and goals?</a:t>
            </a:r>
          </a:p>
        </p:txBody>
      </p:sp>
      <p:grpSp>
        <p:nvGrpSpPr>
          <p:cNvPr id="21" name="Group 20" descr="A bi-directional arrow spanning from left labeled as No alignment marked by Number 1 to right labeled as Very aligned with board-level support marked by Number 5&#10;">
            <a:extLst>
              <a:ext uri="{FF2B5EF4-FFF2-40B4-BE49-F238E27FC236}">
                <a16:creationId xmlns:a16="http://schemas.microsoft.com/office/drawing/2014/main" id="{1BF482FB-2382-86C8-8AF2-F00B87B37B93}"/>
              </a:ext>
            </a:extLst>
          </p:cNvPr>
          <p:cNvGrpSpPr/>
          <p:nvPr/>
        </p:nvGrpSpPr>
        <p:grpSpPr>
          <a:xfrm>
            <a:off x="3250975" y="894278"/>
            <a:ext cx="8496750" cy="348831"/>
            <a:chOff x="3305585" y="894278"/>
            <a:chExt cx="8496750" cy="348831"/>
          </a:xfrm>
        </p:grpSpPr>
        <p:grpSp>
          <p:nvGrpSpPr>
            <p:cNvPr id="3" name="Group 2">
              <a:extLst>
                <a:ext uri="{FF2B5EF4-FFF2-40B4-BE49-F238E27FC236}">
                  <a16:creationId xmlns:a16="http://schemas.microsoft.com/office/drawing/2014/main" id="{521A0E67-327E-6369-B178-54B295833FDB}"/>
                </a:ext>
              </a:extLst>
            </p:cNvPr>
            <p:cNvGrpSpPr/>
            <p:nvPr/>
          </p:nvGrpSpPr>
          <p:grpSpPr>
            <a:xfrm>
              <a:off x="3305585" y="894278"/>
              <a:ext cx="716791" cy="340164"/>
              <a:chOff x="3305585" y="894278"/>
              <a:chExt cx="716791" cy="340164"/>
            </a:xfrm>
          </p:grpSpPr>
          <p:sp>
            <p:nvSpPr>
              <p:cNvPr id="2492" name="TextBox 2491">
                <a:extLst>
                  <a:ext uri="{FF2B5EF4-FFF2-40B4-BE49-F238E27FC236}">
                    <a16:creationId xmlns:a16="http://schemas.microsoft.com/office/drawing/2014/main" id="{5A427F3A-AA13-5E08-7FB2-9B6E07DFDE7F}"/>
                  </a:ext>
                </a:extLst>
              </p:cNvPr>
              <p:cNvSpPr txBox="1"/>
              <p:nvPr/>
            </p:nvSpPr>
            <p:spPr>
              <a:xfrm>
                <a:off x="3305585" y="894278"/>
                <a:ext cx="716791"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No alignment </a:t>
                </a:r>
                <a:endParaRPr kumimoji="0" lang="en-US" sz="900" b="0" i="0" u="none" strike="noStrike" kern="1200" cap="none" spc="0" normalizeH="0" baseline="0" noProof="0">
                  <a:ln>
                    <a:noFill/>
                  </a:ln>
                  <a:effectLst/>
                  <a:uLnTx/>
                  <a:uFillTx/>
                </a:endParaRPr>
              </a:p>
            </p:txBody>
          </p:sp>
          <p:sp>
            <p:nvSpPr>
              <p:cNvPr id="2493" name="Oval 2492">
                <a:extLst>
                  <a:ext uri="{FF2B5EF4-FFF2-40B4-BE49-F238E27FC236}">
                    <a16:creationId xmlns:a16="http://schemas.microsoft.com/office/drawing/2014/main" id="{EB630DE8-9BB7-1153-D164-0A742C0E5380}"/>
                  </a:ext>
                </a:extLst>
              </p:cNvPr>
              <p:cNvSpPr/>
              <p:nvPr/>
            </p:nvSpPr>
            <p:spPr bwMode="auto">
              <a:xfrm>
                <a:off x="3305585" y="1061072"/>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2494" name="Straight Arrow Connector 2493">
              <a:extLst>
                <a:ext uri="{FF2B5EF4-FFF2-40B4-BE49-F238E27FC236}">
                  <a16:creationId xmlns:a16="http://schemas.microsoft.com/office/drawing/2014/main" id="{A89B21C9-86D9-CF1D-CF84-3A8B03E10890}"/>
                </a:ext>
              </a:extLst>
            </p:cNvPr>
            <p:cNvCxnSpPr>
              <a:cxnSpLocks/>
            </p:cNvCxnSpPr>
            <p:nvPr/>
          </p:nvCxnSpPr>
          <p:spPr>
            <a:xfrm>
              <a:off x="3539711" y="1147756"/>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8942098-8BB4-29D7-8AE2-FB9B9DB9809C}"/>
                </a:ext>
              </a:extLst>
            </p:cNvPr>
            <p:cNvGrpSpPr/>
            <p:nvPr/>
          </p:nvGrpSpPr>
          <p:grpSpPr>
            <a:xfrm>
              <a:off x="9948810" y="894278"/>
              <a:ext cx="1853525" cy="348831"/>
              <a:chOff x="9948810" y="894278"/>
              <a:chExt cx="1853525" cy="348831"/>
            </a:xfrm>
          </p:grpSpPr>
          <p:sp>
            <p:nvSpPr>
              <p:cNvPr id="2495" name="TextBox 2494">
                <a:extLst>
                  <a:ext uri="{FF2B5EF4-FFF2-40B4-BE49-F238E27FC236}">
                    <a16:creationId xmlns:a16="http://schemas.microsoft.com/office/drawing/2014/main" id="{A27225F2-0080-864B-4D0C-CD938F135AC4}"/>
                  </a:ext>
                </a:extLst>
              </p:cNvPr>
              <p:cNvSpPr txBox="1"/>
              <p:nvPr/>
            </p:nvSpPr>
            <p:spPr>
              <a:xfrm>
                <a:off x="9948810" y="894278"/>
                <a:ext cx="1853525" cy="123111"/>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Very aligned with board-level support</a:t>
                </a:r>
              </a:p>
            </p:txBody>
          </p:sp>
          <p:sp>
            <p:nvSpPr>
              <p:cNvPr id="2496" name="Oval 2495" descr="A rating bar from 1 to 5 where the 1 is No alignment and 5 being very align with broad-level support">
                <a:extLst>
                  <a:ext uri="{FF2B5EF4-FFF2-40B4-BE49-F238E27FC236}">
                    <a16:creationId xmlns:a16="http://schemas.microsoft.com/office/drawing/2014/main" id="{BF5E4A1F-E274-B837-3CB4-40995990289E}"/>
                  </a:ext>
                </a:extLst>
              </p:cNvPr>
              <p:cNvSpPr/>
              <p:nvPr/>
            </p:nvSpPr>
            <p:spPr bwMode="auto">
              <a:xfrm>
                <a:off x="11611628" y="1052404"/>
                <a:ext cx="190707" cy="19070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2555" name="TextBox 2554">
            <a:extLst>
              <a:ext uri="{FF2B5EF4-FFF2-40B4-BE49-F238E27FC236}">
                <a16:creationId xmlns:a16="http://schemas.microsoft.com/office/drawing/2014/main" id="{D69B8A8C-9F40-F4F3-8650-4BE987C88611}"/>
              </a:ext>
            </a:extLst>
          </p:cNvPr>
          <p:cNvSpPr txBox="1"/>
          <p:nvPr/>
        </p:nvSpPr>
        <p:spPr>
          <a:xfrm>
            <a:off x="5145989" y="1255037"/>
            <a:ext cx="47054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Business value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How does the use case generate business value?</a:t>
            </a:r>
          </a:p>
        </p:txBody>
      </p:sp>
      <p:grpSp>
        <p:nvGrpSpPr>
          <p:cNvPr id="22" name="Group 21" descr="A bi-directional arrow spanning from left labeled as Value not understood yet  marked by Number 1 to right labeled as Value very clear and significant marked by Number 5">
            <a:extLst>
              <a:ext uri="{FF2B5EF4-FFF2-40B4-BE49-F238E27FC236}">
                <a16:creationId xmlns:a16="http://schemas.microsoft.com/office/drawing/2014/main" id="{98C6A7C2-CCC7-51A3-077B-81FB6C3CBB75}"/>
              </a:ext>
            </a:extLst>
          </p:cNvPr>
          <p:cNvGrpSpPr/>
          <p:nvPr/>
        </p:nvGrpSpPr>
        <p:grpSpPr>
          <a:xfrm>
            <a:off x="3250975" y="1440618"/>
            <a:ext cx="8496750" cy="348831"/>
            <a:chOff x="3305585" y="1440618"/>
            <a:chExt cx="8496750" cy="348831"/>
          </a:xfrm>
        </p:grpSpPr>
        <p:grpSp>
          <p:nvGrpSpPr>
            <p:cNvPr id="6" name="Group 5">
              <a:extLst>
                <a:ext uri="{FF2B5EF4-FFF2-40B4-BE49-F238E27FC236}">
                  <a16:creationId xmlns:a16="http://schemas.microsoft.com/office/drawing/2014/main" id="{17A004FA-A36F-21E3-6B29-BCBCF124BDAB}"/>
                </a:ext>
              </a:extLst>
            </p:cNvPr>
            <p:cNvGrpSpPr/>
            <p:nvPr/>
          </p:nvGrpSpPr>
          <p:grpSpPr>
            <a:xfrm>
              <a:off x="3305585" y="1440618"/>
              <a:ext cx="1945390" cy="340164"/>
              <a:chOff x="3305585" y="1440618"/>
              <a:chExt cx="1945390" cy="340164"/>
            </a:xfrm>
          </p:grpSpPr>
          <p:sp>
            <p:nvSpPr>
              <p:cNvPr id="2614" name="TextBox 2613">
                <a:extLst>
                  <a:ext uri="{FF2B5EF4-FFF2-40B4-BE49-F238E27FC236}">
                    <a16:creationId xmlns:a16="http://schemas.microsoft.com/office/drawing/2014/main" id="{820E198C-4C81-3F69-EEA2-D9FD0B1C6ECB}"/>
                  </a:ext>
                </a:extLst>
              </p:cNvPr>
              <p:cNvSpPr txBox="1"/>
              <p:nvPr/>
            </p:nvSpPr>
            <p:spPr>
              <a:xfrm>
                <a:off x="3305585" y="1440618"/>
                <a:ext cx="1945390"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Value not understood yet</a:t>
                </a:r>
              </a:p>
            </p:txBody>
          </p:sp>
          <p:sp>
            <p:nvSpPr>
              <p:cNvPr id="2615" name="Oval 2614">
                <a:extLst>
                  <a:ext uri="{FF2B5EF4-FFF2-40B4-BE49-F238E27FC236}">
                    <a16:creationId xmlns:a16="http://schemas.microsoft.com/office/drawing/2014/main" id="{BBA61A22-6045-B3C4-2770-C95D61F4FA65}"/>
                  </a:ext>
                </a:extLst>
              </p:cNvPr>
              <p:cNvSpPr/>
              <p:nvPr/>
            </p:nvSpPr>
            <p:spPr bwMode="auto">
              <a:xfrm>
                <a:off x="3305585" y="1607412"/>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2616" name="Straight Arrow Connector 2615" descr="A bi-directional arrow">
              <a:extLst>
                <a:ext uri="{FF2B5EF4-FFF2-40B4-BE49-F238E27FC236}">
                  <a16:creationId xmlns:a16="http://schemas.microsoft.com/office/drawing/2014/main" id="{3808E62A-88F5-3B2F-FF1C-DD587BC2DAE2}"/>
                </a:ext>
              </a:extLst>
            </p:cNvPr>
            <p:cNvCxnSpPr>
              <a:cxnSpLocks/>
            </p:cNvCxnSpPr>
            <p:nvPr/>
          </p:nvCxnSpPr>
          <p:spPr>
            <a:xfrm>
              <a:off x="3539711" y="1694096"/>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C0B39F4-9F73-873C-5A5B-BB939D7E3635}"/>
                </a:ext>
              </a:extLst>
            </p:cNvPr>
            <p:cNvGrpSpPr/>
            <p:nvPr/>
          </p:nvGrpSpPr>
          <p:grpSpPr>
            <a:xfrm>
              <a:off x="9948810" y="1440618"/>
              <a:ext cx="1853525" cy="348831"/>
              <a:chOff x="9948810" y="1440618"/>
              <a:chExt cx="1853525" cy="348831"/>
            </a:xfrm>
          </p:grpSpPr>
          <p:sp>
            <p:nvSpPr>
              <p:cNvPr id="2617" name="TextBox 2616">
                <a:extLst>
                  <a:ext uri="{FF2B5EF4-FFF2-40B4-BE49-F238E27FC236}">
                    <a16:creationId xmlns:a16="http://schemas.microsoft.com/office/drawing/2014/main" id="{2FD797C9-F46F-7A10-84BC-855F7D64A39A}"/>
                  </a:ext>
                </a:extLst>
              </p:cNvPr>
              <p:cNvSpPr txBox="1"/>
              <p:nvPr/>
            </p:nvSpPr>
            <p:spPr>
              <a:xfrm>
                <a:off x="9948810" y="1440618"/>
                <a:ext cx="1853525" cy="123111"/>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Value very clear and significant </a:t>
                </a:r>
              </a:p>
            </p:txBody>
          </p:sp>
          <p:sp>
            <p:nvSpPr>
              <p:cNvPr id="2618" name="Oval 2617">
                <a:extLst>
                  <a:ext uri="{FF2B5EF4-FFF2-40B4-BE49-F238E27FC236}">
                    <a16:creationId xmlns:a16="http://schemas.microsoft.com/office/drawing/2014/main" id="{CD9BF3F7-D423-7CA7-0403-B2D60832D54B}"/>
                  </a:ext>
                </a:extLst>
              </p:cNvPr>
              <p:cNvSpPr/>
              <p:nvPr/>
            </p:nvSpPr>
            <p:spPr bwMode="auto">
              <a:xfrm>
                <a:off x="11611628" y="1598744"/>
                <a:ext cx="190707" cy="19070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2670" name="TextBox 2669">
            <a:extLst>
              <a:ext uri="{FF2B5EF4-FFF2-40B4-BE49-F238E27FC236}">
                <a16:creationId xmlns:a16="http://schemas.microsoft.com/office/drawing/2014/main" id="{C0C497F2-8C53-47DC-0151-8EAAAAB14ADF}"/>
              </a:ext>
            </a:extLst>
          </p:cNvPr>
          <p:cNvSpPr txBox="1"/>
          <p:nvPr/>
        </p:nvSpPr>
        <p:spPr>
          <a:xfrm>
            <a:off x="4464094" y="1818629"/>
            <a:ext cx="6069191"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Change management timeframe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What is the expected time required to implement the use case and manage any changes?</a:t>
            </a:r>
          </a:p>
        </p:txBody>
      </p:sp>
      <p:grpSp>
        <p:nvGrpSpPr>
          <p:cNvPr id="23" name="Group 22" descr="A bi-directional arrow spanning from left labeled as Long roll-out and high user impact marked by Number 1 to right labeled as Short roll-out and low user impact marked by Number 5">
            <a:extLst>
              <a:ext uri="{FF2B5EF4-FFF2-40B4-BE49-F238E27FC236}">
                <a16:creationId xmlns:a16="http://schemas.microsoft.com/office/drawing/2014/main" id="{659927CB-4B82-B6BF-4D7A-6F35FB1F7B5D}"/>
              </a:ext>
            </a:extLst>
          </p:cNvPr>
          <p:cNvGrpSpPr/>
          <p:nvPr/>
        </p:nvGrpSpPr>
        <p:grpSpPr>
          <a:xfrm>
            <a:off x="3250975" y="1861251"/>
            <a:ext cx="8496750" cy="474541"/>
            <a:chOff x="3305585" y="1861251"/>
            <a:chExt cx="8496750" cy="474541"/>
          </a:xfrm>
        </p:grpSpPr>
        <p:grpSp>
          <p:nvGrpSpPr>
            <p:cNvPr id="7" name="Group 6">
              <a:extLst>
                <a:ext uri="{FF2B5EF4-FFF2-40B4-BE49-F238E27FC236}">
                  <a16:creationId xmlns:a16="http://schemas.microsoft.com/office/drawing/2014/main" id="{13CEDA17-53C4-684E-113D-278B5254B2A7}"/>
                </a:ext>
              </a:extLst>
            </p:cNvPr>
            <p:cNvGrpSpPr/>
            <p:nvPr/>
          </p:nvGrpSpPr>
          <p:grpSpPr>
            <a:xfrm>
              <a:off x="3305585" y="1861251"/>
              <a:ext cx="958708" cy="465873"/>
              <a:chOff x="3305585" y="1861251"/>
              <a:chExt cx="958708" cy="465873"/>
            </a:xfrm>
          </p:grpSpPr>
          <p:sp>
            <p:nvSpPr>
              <p:cNvPr id="2722" name="TextBox 2721">
                <a:extLst>
                  <a:ext uri="{FF2B5EF4-FFF2-40B4-BE49-F238E27FC236}">
                    <a16:creationId xmlns:a16="http://schemas.microsoft.com/office/drawing/2014/main" id="{815919EE-CD2B-9257-E21B-1ABE9D0AB6D6}"/>
                  </a:ext>
                </a:extLst>
              </p:cNvPr>
              <p:cNvSpPr txBox="1"/>
              <p:nvPr/>
            </p:nvSpPr>
            <p:spPr>
              <a:xfrm>
                <a:off x="3305586" y="1861251"/>
                <a:ext cx="958707"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Long roll-out and high user impact</a:t>
                </a:r>
              </a:p>
            </p:txBody>
          </p:sp>
          <p:sp>
            <p:nvSpPr>
              <p:cNvPr id="2723" name="Oval 2722">
                <a:extLst>
                  <a:ext uri="{FF2B5EF4-FFF2-40B4-BE49-F238E27FC236}">
                    <a16:creationId xmlns:a16="http://schemas.microsoft.com/office/drawing/2014/main" id="{5647095E-8E71-5F7A-86F4-A3F604AB86FF}"/>
                  </a:ext>
                </a:extLst>
              </p:cNvPr>
              <p:cNvSpPr/>
              <p:nvPr/>
            </p:nvSpPr>
            <p:spPr bwMode="auto">
              <a:xfrm>
                <a:off x="3305585" y="2153754"/>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2724" name="Straight Arrow Connector 2723" descr="A bi-directional arrow">
              <a:extLst>
                <a:ext uri="{FF2B5EF4-FFF2-40B4-BE49-F238E27FC236}">
                  <a16:creationId xmlns:a16="http://schemas.microsoft.com/office/drawing/2014/main" id="{74F86D94-E7CC-75A9-B983-E288B2368E3A}"/>
                </a:ext>
              </a:extLst>
            </p:cNvPr>
            <p:cNvCxnSpPr>
              <a:cxnSpLocks/>
            </p:cNvCxnSpPr>
            <p:nvPr/>
          </p:nvCxnSpPr>
          <p:spPr>
            <a:xfrm>
              <a:off x="3539711" y="2240439"/>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6A983CC-1CDF-163A-14FD-17F4B1B3297B}"/>
                </a:ext>
              </a:extLst>
            </p:cNvPr>
            <p:cNvGrpSpPr/>
            <p:nvPr/>
          </p:nvGrpSpPr>
          <p:grpSpPr>
            <a:xfrm>
              <a:off x="10865523" y="1861251"/>
              <a:ext cx="936812" cy="474541"/>
              <a:chOff x="10865523" y="1861251"/>
              <a:chExt cx="936812" cy="474541"/>
            </a:xfrm>
          </p:grpSpPr>
          <p:sp>
            <p:nvSpPr>
              <p:cNvPr id="2725" name="TextBox 2724">
                <a:extLst>
                  <a:ext uri="{FF2B5EF4-FFF2-40B4-BE49-F238E27FC236}">
                    <a16:creationId xmlns:a16="http://schemas.microsoft.com/office/drawing/2014/main" id="{881C5056-EC69-C87B-8628-68BEE3362056}"/>
                  </a:ext>
                </a:extLst>
              </p:cNvPr>
              <p:cNvSpPr txBox="1"/>
              <p:nvPr/>
            </p:nvSpPr>
            <p:spPr>
              <a:xfrm>
                <a:off x="10865523" y="1861251"/>
                <a:ext cx="936812" cy="246221"/>
              </a:xfrm>
              <a:prstGeom prst="rect">
                <a:avLst/>
              </a:prstGeom>
              <a:noFill/>
            </p:spPr>
            <p:txBody>
              <a:bodyPr wrap="square" lIns="0" tIns="0" rIns="0" bIns="0" rtlCol="0" anchor="b">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Short roll-out and low user impact</a:t>
                </a:r>
              </a:p>
            </p:txBody>
          </p:sp>
          <p:sp>
            <p:nvSpPr>
              <p:cNvPr id="2726" name="Oval 2725">
                <a:extLst>
                  <a:ext uri="{FF2B5EF4-FFF2-40B4-BE49-F238E27FC236}">
                    <a16:creationId xmlns:a16="http://schemas.microsoft.com/office/drawing/2014/main" id="{E82AC6B6-AB24-3AF1-E596-256FDCBF18F1}"/>
                  </a:ext>
                </a:extLst>
              </p:cNvPr>
              <p:cNvSpPr/>
              <p:nvPr/>
            </p:nvSpPr>
            <p:spPr bwMode="auto">
              <a:xfrm>
                <a:off x="11611628" y="2145086"/>
                <a:ext cx="190707" cy="19070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2769" name="Rectangle: Rounded Corners 2768">
            <a:extLst>
              <a:ext uri="{FF2B5EF4-FFF2-40B4-BE49-F238E27FC236}">
                <a16:creationId xmlns:a16="http://schemas.microsoft.com/office/drawing/2014/main" id="{216941BD-F5B1-B886-D448-9A6D60841CBA}"/>
              </a:ext>
            </a:extLst>
          </p:cNvPr>
          <p:cNvSpPr>
            <a:spLocks/>
          </p:cNvSpPr>
          <p:nvPr/>
        </p:nvSpPr>
        <p:spPr bwMode="auto">
          <a:xfrm>
            <a:off x="3250975" y="2400369"/>
            <a:ext cx="8495428" cy="304804"/>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mj-lt"/>
                <a:ea typeface="+mj-ea"/>
                <a:cs typeface="+mj-cs"/>
              </a:rPr>
              <a:t>User desirability</a:t>
            </a:r>
          </a:p>
        </p:txBody>
      </p:sp>
      <p:sp>
        <p:nvSpPr>
          <p:cNvPr id="2814" name="TextBox 2813">
            <a:extLst>
              <a:ext uri="{FF2B5EF4-FFF2-40B4-BE49-F238E27FC236}">
                <a16:creationId xmlns:a16="http://schemas.microsoft.com/office/drawing/2014/main" id="{53C0386E-4BAC-EE1A-99FD-E0EC3154F0E8}"/>
              </a:ext>
            </a:extLst>
          </p:cNvPr>
          <p:cNvSpPr txBox="1"/>
          <p:nvPr/>
        </p:nvSpPr>
        <p:spPr>
          <a:xfrm>
            <a:off x="5069789" y="2779146"/>
            <a:ext cx="48578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Key personas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Who are the key stakeholders and users who will be impacted by the use case?</a:t>
            </a:r>
          </a:p>
        </p:txBody>
      </p:sp>
      <p:grpSp>
        <p:nvGrpSpPr>
          <p:cNvPr id="24" name="Group 23" descr="A bi-directional arrow spanning from left labeled as Not fully known or defined yet marked by Number 1 to right labeled as Clearly defined and understood marked by Number 5">
            <a:extLst>
              <a:ext uri="{FF2B5EF4-FFF2-40B4-BE49-F238E27FC236}">
                <a16:creationId xmlns:a16="http://schemas.microsoft.com/office/drawing/2014/main" id="{1B1A31A9-781B-0153-80F9-77B72A97FA3C}"/>
              </a:ext>
            </a:extLst>
          </p:cNvPr>
          <p:cNvGrpSpPr/>
          <p:nvPr/>
        </p:nvGrpSpPr>
        <p:grpSpPr>
          <a:xfrm>
            <a:off x="3250975" y="2957074"/>
            <a:ext cx="8496750" cy="348831"/>
            <a:chOff x="3305585" y="2957074"/>
            <a:chExt cx="8496750" cy="348831"/>
          </a:xfrm>
        </p:grpSpPr>
        <p:grpSp>
          <p:nvGrpSpPr>
            <p:cNvPr id="10" name="Group 9">
              <a:extLst>
                <a:ext uri="{FF2B5EF4-FFF2-40B4-BE49-F238E27FC236}">
                  <a16:creationId xmlns:a16="http://schemas.microsoft.com/office/drawing/2014/main" id="{1075FF82-CA64-9B10-C551-9D637FECC658}"/>
                </a:ext>
              </a:extLst>
            </p:cNvPr>
            <p:cNvGrpSpPr/>
            <p:nvPr/>
          </p:nvGrpSpPr>
          <p:grpSpPr>
            <a:xfrm>
              <a:off x="3305585" y="2957074"/>
              <a:ext cx="1428347" cy="340164"/>
              <a:chOff x="3305585" y="2957074"/>
              <a:chExt cx="1428347" cy="340164"/>
            </a:xfrm>
          </p:grpSpPr>
          <p:sp>
            <p:nvSpPr>
              <p:cNvPr id="2858" name="TextBox 2857">
                <a:extLst>
                  <a:ext uri="{FF2B5EF4-FFF2-40B4-BE49-F238E27FC236}">
                    <a16:creationId xmlns:a16="http://schemas.microsoft.com/office/drawing/2014/main" id="{9AEDB490-69FE-7723-602A-DE1ACCCBFA84}"/>
                  </a:ext>
                </a:extLst>
              </p:cNvPr>
              <p:cNvSpPr txBox="1"/>
              <p:nvPr/>
            </p:nvSpPr>
            <p:spPr>
              <a:xfrm>
                <a:off x="3305585" y="2957074"/>
                <a:ext cx="1428347"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Not fully known or defined yet</a:t>
                </a:r>
              </a:p>
            </p:txBody>
          </p:sp>
          <p:sp>
            <p:nvSpPr>
              <p:cNvPr id="2859" name="Oval 2858">
                <a:extLst>
                  <a:ext uri="{FF2B5EF4-FFF2-40B4-BE49-F238E27FC236}">
                    <a16:creationId xmlns:a16="http://schemas.microsoft.com/office/drawing/2014/main" id="{50104646-B213-BCC1-BD2F-A597E4AA387C}"/>
                  </a:ext>
                </a:extLst>
              </p:cNvPr>
              <p:cNvSpPr/>
              <p:nvPr/>
            </p:nvSpPr>
            <p:spPr bwMode="auto">
              <a:xfrm>
                <a:off x="3305585" y="3123868"/>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2860" name="Straight Arrow Connector 2859" descr="A bi-directional arrow">
              <a:extLst>
                <a:ext uri="{FF2B5EF4-FFF2-40B4-BE49-F238E27FC236}">
                  <a16:creationId xmlns:a16="http://schemas.microsoft.com/office/drawing/2014/main" id="{BD036116-FC51-788B-9BA5-4EC9268BFC32}"/>
                </a:ext>
              </a:extLst>
            </p:cNvPr>
            <p:cNvCxnSpPr>
              <a:cxnSpLocks/>
            </p:cNvCxnSpPr>
            <p:nvPr/>
          </p:nvCxnSpPr>
          <p:spPr>
            <a:xfrm>
              <a:off x="3539711" y="3210552"/>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76D1B2E-A80D-4559-6AD1-0F18BA4E9663}"/>
                </a:ext>
              </a:extLst>
            </p:cNvPr>
            <p:cNvGrpSpPr/>
            <p:nvPr/>
          </p:nvGrpSpPr>
          <p:grpSpPr>
            <a:xfrm>
              <a:off x="10345420" y="2957074"/>
              <a:ext cx="1456915" cy="348831"/>
              <a:chOff x="10345420" y="2957074"/>
              <a:chExt cx="1456915" cy="348831"/>
            </a:xfrm>
          </p:grpSpPr>
          <p:sp>
            <p:nvSpPr>
              <p:cNvPr id="2861" name="TextBox 2860">
                <a:extLst>
                  <a:ext uri="{FF2B5EF4-FFF2-40B4-BE49-F238E27FC236}">
                    <a16:creationId xmlns:a16="http://schemas.microsoft.com/office/drawing/2014/main" id="{2F794CED-77C0-F5B7-39E4-00F4E4DC2B47}"/>
                  </a:ext>
                </a:extLst>
              </p:cNvPr>
              <p:cNvSpPr txBox="1"/>
              <p:nvPr/>
            </p:nvSpPr>
            <p:spPr>
              <a:xfrm>
                <a:off x="10345420" y="2957074"/>
                <a:ext cx="1456915" cy="123111"/>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Clearly defined and understood</a:t>
                </a:r>
              </a:p>
            </p:txBody>
          </p:sp>
          <p:sp>
            <p:nvSpPr>
              <p:cNvPr id="2862" name="Oval 2861">
                <a:extLst>
                  <a:ext uri="{FF2B5EF4-FFF2-40B4-BE49-F238E27FC236}">
                    <a16:creationId xmlns:a16="http://schemas.microsoft.com/office/drawing/2014/main" id="{EEF2AD38-2236-32C5-420D-E44BD7BAB2F9}"/>
                  </a:ext>
                </a:extLst>
              </p:cNvPr>
              <p:cNvSpPr/>
              <p:nvPr/>
            </p:nvSpPr>
            <p:spPr bwMode="auto">
              <a:xfrm>
                <a:off x="11611628" y="3115200"/>
                <a:ext cx="190707" cy="19070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2935" name="TextBox 2934">
            <a:extLst>
              <a:ext uri="{FF2B5EF4-FFF2-40B4-BE49-F238E27FC236}">
                <a16:creationId xmlns:a16="http://schemas.microsoft.com/office/drawing/2014/main" id="{664FA2D9-0BFA-4324-57DE-68DBE4A87B4B}"/>
              </a:ext>
            </a:extLst>
          </p:cNvPr>
          <p:cNvSpPr txBox="1"/>
          <p:nvPr/>
        </p:nvSpPr>
        <p:spPr>
          <a:xfrm>
            <a:off x="4464094" y="3325487"/>
            <a:ext cx="6069191" cy="347042"/>
          </a:xfrm>
          <a:prstGeom prst="rect">
            <a:avLst/>
          </a:prstGeom>
          <a:noFill/>
        </p:spPr>
        <p:txBody>
          <a:bodyPr wrap="square" lIns="0" r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Value proposition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What is the value proposition for the user? What is the potential appeal and adoption of the use case?</a:t>
            </a:r>
          </a:p>
        </p:txBody>
      </p:sp>
      <p:grpSp>
        <p:nvGrpSpPr>
          <p:cNvPr id="25" name="Group 24" descr="A bi-directional arrow spanning from left labeled as Low appeal or desire for a user marked by Number 1 to right labeled as Highly desired by users marked by Number 5">
            <a:extLst>
              <a:ext uri="{FF2B5EF4-FFF2-40B4-BE49-F238E27FC236}">
                <a16:creationId xmlns:a16="http://schemas.microsoft.com/office/drawing/2014/main" id="{7396B700-343A-F5E2-1F28-426A7B47582F}"/>
              </a:ext>
            </a:extLst>
          </p:cNvPr>
          <p:cNvGrpSpPr/>
          <p:nvPr/>
        </p:nvGrpSpPr>
        <p:grpSpPr>
          <a:xfrm>
            <a:off x="3250975" y="3377713"/>
            <a:ext cx="8496750" cy="474541"/>
            <a:chOff x="3305585" y="3377713"/>
            <a:chExt cx="8496750" cy="474541"/>
          </a:xfrm>
        </p:grpSpPr>
        <p:grpSp>
          <p:nvGrpSpPr>
            <p:cNvPr id="11" name="Group 10">
              <a:extLst>
                <a:ext uri="{FF2B5EF4-FFF2-40B4-BE49-F238E27FC236}">
                  <a16:creationId xmlns:a16="http://schemas.microsoft.com/office/drawing/2014/main" id="{B315DEBD-476A-4AF9-32CE-2472DC1044E6}"/>
                </a:ext>
              </a:extLst>
            </p:cNvPr>
            <p:cNvGrpSpPr/>
            <p:nvPr/>
          </p:nvGrpSpPr>
          <p:grpSpPr>
            <a:xfrm>
              <a:off x="3305585" y="3377713"/>
              <a:ext cx="882223" cy="465873"/>
              <a:chOff x="3305585" y="3377713"/>
              <a:chExt cx="882223" cy="465873"/>
            </a:xfrm>
          </p:grpSpPr>
          <p:sp>
            <p:nvSpPr>
              <p:cNvPr id="2901" name="TextBox 2900">
                <a:extLst>
                  <a:ext uri="{FF2B5EF4-FFF2-40B4-BE49-F238E27FC236}">
                    <a16:creationId xmlns:a16="http://schemas.microsoft.com/office/drawing/2014/main" id="{CB852B13-F8CE-F21E-0A24-D1A64E59947C}"/>
                  </a:ext>
                </a:extLst>
              </p:cNvPr>
              <p:cNvSpPr txBox="1"/>
              <p:nvPr/>
            </p:nvSpPr>
            <p:spPr>
              <a:xfrm>
                <a:off x="3305585" y="3377713"/>
                <a:ext cx="882223"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Low appeal or desire for a user</a:t>
                </a:r>
              </a:p>
            </p:txBody>
          </p:sp>
          <p:sp>
            <p:nvSpPr>
              <p:cNvPr id="2902" name="Oval 2901">
                <a:extLst>
                  <a:ext uri="{FF2B5EF4-FFF2-40B4-BE49-F238E27FC236}">
                    <a16:creationId xmlns:a16="http://schemas.microsoft.com/office/drawing/2014/main" id="{3471AF1B-1E71-5C49-8695-9FFF2FA7FF60}"/>
                  </a:ext>
                </a:extLst>
              </p:cNvPr>
              <p:cNvSpPr/>
              <p:nvPr/>
            </p:nvSpPr>
            <p:spPr bwMode="auto">
              <a:xfrm>
                <a:off x="3305585" y="3670216"/>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2903" name="Straight Arrow Connector 2902" descr="A bi-directional arrow">
              <a:extLst>
                <a:ext uri="{FF2B5EF4-FFF2-40B4-BE49-F238E27FC236}">
                  <a16:creationId xmlns:a16="http://schemas.microsoft.com/office/drawing/2014/main" id="{54CE78F2-8BD4-DC2D-F4A1-BE0748978878}"/>
                </a:ext>
              </a:extLst>
            </p:cNvPr>
            <p:cNvCxnSpPr>
              <a:cxnSpLocks/>
            </p:cNvCxnSpPr>
            <p:nvPr/>
          </p:nvCxnSpPr>
          <p:spPr>
            <a:xfrm>
              <a:off x="3539711" y="3756901"/>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3C4B727-EC68-1CB9-A040-CB09789A23FE}"/>
                </a:ext>
              </a:extLst>
            </p:cNvPr>
            <p:cNvGrpSpPr/>
            <p:nvPr/>
          </p:nvGrpSpPr>
          <p:grpSpPr>
            <a:xfrm>
              <a:off x="10632440" y="3503423"/>
              <a:ext cx="1169895" cy="348831"/>
              <a:chOff x="10632440" y="3503423"/>
              <a:chExt cx="1169895" cy="348831"/>
            </a:xfrm>
          </p:grpSpPr>
          <p:sp>
            <p:nvSpPr>
              <p:cNvPr id="2904" name="TextBox 2903">
                <a:extLst>
                  <a:ext uri="{FF2B5EF4-FFF2-40B4-BE49-F238E27FC236}">
                    <a16:creationId xmlns:a16="http://schemas.microsoft.com/office/drawing/2014/main" id="{4C8DF248-4FB7-4C49-2395-C1700607FB0C}"/>
                  </a:ext>
                </a:extLst>
              </p:cNvPr>
              <p:cNvSpPr txBox="1"/>
              <p:nvPr/>
            </p:nvSpPr>
            <p:spPr>
              <a:xfrm>
                <a:off x="10632440" y="3503423"/>
                <a:ext cx="1169895" cy="123111"/>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Highly desired by users</a:t>
                </a:r>
              </a:p>
            </p:txBody>
          </p:sp>
          <p:sp>
            <p:nvSpPr>
              <p:cNvPr id="2905" name="Oval 2904">
                <a:extLst>
                  <a:ext uri="{FF2B5EF4-FFF2-40B4-BE49-F238E27FC236}">
                    <a16:creationId xmlns:a16="http://schemas.microsoft.com/office/drawing/2014/main" id="{E9C3C9C6-0977-F122-4208-2E00D362C2E2}"/>
                  </a:ext>
                </a:extLst>
              </p:cNvPr>
              <p:cNvSpPr/>
              <p:nvPr/>
            </p:nvSpPr>
            <p:spPr bwMode="auto">
              <a:xfrm>
                <a:off x="11611628" y="3661548"/>
                <a:ext cx="190707" cy="19070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2994" name="TextBox 2993">
            <a:extLst>
              <a:ext uri="{FF2B5EF4-FFF2-40B4-BE49-F238E27FC236}">
                <a16:creationId xmlns:a16="http://schemas.microsoft.com/office/drawing/2014/main" id="{8A482610-417B-467B-DE36-7E29C8379676}"/>
              </a:ext>
            </a:extLst>
          </p:cNvPr>
          <p:cNvSpPr txBox="1"/>
          <p:nvPr/>
        </p:nvSpPr>
        <p:spPr>
          <a:xfrm>
            <a:off x="4464094" y="3871827"/>
            <a:ext cx="6069191"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Change resistance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What is the level of change resistance for the use case? How can change be managed?</a:t>
            </a:r>
          </a:p>
        </p:txBody>
      </p:sp>
      <p:grpSp>
        <p:nvGrpSpPr>
          <p:cNvPr id="26" name="Group 25" descr="A bi-directional arrow spanning from left labeled as Expected high resistance by users marked by Number 1 to right labeled as Expected very low resistance to change marked by Number 5">
            <a:extLst>
              <a:ext uri="{FF2B5EF4-FFF2-40B4-BE49-F238E27FC236}">
                <a16:creationId xmlns:a16="http://schemas.microsoft.com/office/drawing/2014/main" id="{49889F2A-1DD5-F391-BF9D-07DC84520942}"/>
              </a:ext>
            </a:extLst>
          </p:cNvPr>
          <p:cNvGrpSpPr/>
          <p:nvPr/>
        </p:nvGrpSpPr>
        <p:grpSpPr>
          <a:xfrm>
            <a:off x="3250975" y="3910199"/>
            <a:ext cx="8496750" cy="488393"/>
            <a:chOff x="3305585" y="3910199"/>
            <a:chExt cx="8496750" cy="488393"/>
          </a:xfrm>
        </p:grpSpPr>
        <p:grpSp>
          <p:nvGrpSpPr>
            <p:cNvPr id="12" name="Group 11">
              <a:extLst>
                <a:ext uri="{FF2B5EF4-FFF2-40B4-BE49-F238E27FC236}">
                  <a16:creationId xmlns:a16="http://schemas.microsoft.com/office/drawing/2014/main" id="{AB233968-6B38-F174-CCFC-1E2BBE39F796}"/>
                </a:ext>
              </a:extLst>
            </p:cNvPr>
            <p:cNvGrpSpPr/>
            <p:nvPr/>
          </p:nvGrpSpPr>
          <p:grpSpPr>
            <a:xfrm>
              <a:off x="3305585" y="3910199"/>
              <a:ext cx="1139631" cy="479725"/>
              <a:chOff x="3305585" y="3910199"/>
              <a:chExt cx="1139631" cy="479725"/>
            </a:xfrm>
          </p:grpSpPr>
          <p:sp>
            <p:nvSpPr>
              <p:cNvPr id="3017" name="TextBox 3016">
                <a:extLst>
                  <a:ext uri="{FF2B5EF4-FFF2-40B4-BE49-F238E27FC236}">
                    <a16:creationId xmlns:a16="http://schemas.microsoft.com/office/drawing/2014/main" id="{16D04054-8763-56B7-2D01-0C4AA175ABFD}"/>
                  </a:ext>
                </a:extLst>
              </p:cNvPr>
              <p:cNvSpPr txBox="1"/>
              <p:nvPr/>
            </p:nvSpPr>
            <p:spPr>
              <a:xfrm>
                <a:off x="3305585" y="3910199"/>
                <a:ext cx="1139631" cy="24622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Expected high resistance by users</a:t>
                </a:r>
              </a:p>
            </p:txBody>
          </p:sp>
          <p:sp>
            <p:nvSpPr>
              <p:cNvPr id="3018" name="Oval 3017">
                <a:extLst>
                  <a:ext uri="{FF2B5EF4-FFF2-40B4-BE49-F238E27FC236}">
                    <a16:creationId xmlns:a16="http://schemas.microsoft.com/office/drawing/2014/main" id="{53F33ECF-D0D6-6169-9883-69E3ADFEEC8B}"/>
                  </a:ext>
                </a:extLst>
              </p:cNvPr>
              <p:cNvSpPr/>
              <p:nvPr/>
            </p:nvSpPr>
            <p:spPr bwMode="auto">
              <a:xfrm>
                <a:off x="3305585" y="4216554"/>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3019" name="Straight Arrow Connector 3018" descr="A bi-directional arrow">
              <a:extLst>
                <a:ext uri="{FF2B5EF4-FFF2-40B4-BE49-F238E27FC236}">
                  <a16:creationId xmlns:a16="http://schemas.microsoft.com/office/drawing/2014/main" id="{82191621-2687-ED5F-ED36-8DA261D019DC}"/>
                </a:ext>
              </a:extLst>
            </p:cNvPr>
            <p:cNvCxnSpPr>
              <a:cxnSpLocks/>
            </p:cNvCxnSpPr>
            <p:nvPr/>
          </p:nvCxnSpPr>
          <p:spPr>
            <a:xfrm>
              <a:off x="3539711" y="4303239"/>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587EBCB-D620-A626-8141-FD9FF499CFE3}"/>
                </a:ext>
              </a:extLst>
            </p:cNvPr>
            <p:cNvGrpSpPr/>
            <p:nvPr/>
          </p:nvGrpSpPr>
          <p:grpSpPr>
            <a:xfrm>
              <a:off x="10848340" y="3924051"/>
              <a:ext cx="953995" cy="474541"/>
              <a:chOff x="10848340" y="3924051"/>
              <a:chExt cx="953995" cy="474541"/>
            </a:xfrm>
          </p:grpSpPr>
          <p:sp>
            <p:nvSpPr>
              <p:cNvPr id="3020" name="TextBox 3019">
                <a:extLst>
                  <a:ext uri="{FF2B5EF4-FFF2-40B4-BE49-F238E27FC236}">
                    <a16:creationId xmlns:a16="http://schemas.microsoft.com/office/drawing/2014/main" id="{600BB2D6-748D-79A8-2B60-66317AAB15EC}"/>
                  </a:ext>
                </a:extLst>
              </p:cNvPr>
              <p:cNvSpPr txBox="1"/>
              <p:nvPr/>
            </p:nvSpPr>
            <p:spPr>
              <a:xfrm>
                <a:off x="10848340" y="3924051"/>
                <a:ext cx="953994" cy="246221"/>
              </a:xfrm>
              <a:prstGeom prst="rect">
                <a:avLst/>
              </a:prstGeom>
              <a:noFill/>
            </p:spPr>
            <p:txBody>
              <a:bodyPr wrap="square" lIns="0" tIns="0" rIns="0" bIns="0" rtlCol="0" anchor="b">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Expected very low resistance to change</a:t>
                </a:r>
              </a:p>
            </p:txBody>
          </p:sp>
          <p:sp>
            <p:nvSpPr>
              <p:cNvPr id="3021" name="Oval 3020">
                <a:extLst>
                  <a:ext uri="{FF2B5EF4-FFF2-40B4-BE49-F238E27FC236}">
                    <a16:creationId xmlns:a16="http://schemas.microsoft.com/office/drawing/2014/main" id="{6419F948-1DCC-A2C4-F05E-CCE8E66B9ECC}"/>
                  </a:ext>
                </a:extLst>
              </p:cNvPr>
              <p:cNvSpPr/>
              <p:nvPr/>
            </p:nvSpPr>
            <p:spPr bwMode="auto">
              <a:xfrm>
                <a:off x="11611628" y="4207886"/>
                <a:ext cx="190707" cy="19070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3044" name="Rectangle: Rounded Corners 3043">
            <a:extLst>
              <a:ext uri="{FF2B5EF4-FFF2-40B4-BE49-F238E27FC236}">
                <a16:creationId xmlns:a16="http://schemas.microsoft.com/office/drawing/2014/main" id="{FBFA7263-1D42-A53F-D1AF-08741543624E}"/>
              </a:ext>
            </a:extLst>
          </p:cNvPr>
          <p:cNvSpPr>
            <a:spLocks/>
          </p:cNvSpPr>
          <p:nvPr/>
        </p:nvSpPr>
        <p:spPr bwMode="auto">
          <a:xfrm>
            <a:off x="3250975" y="4463168"/>
            <a:ext cx="8495428" cy="304804"/>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mj-lt"/>
                <a:ea typeface="+mj-ea"/>
                <a:cs typeface="+mj-cs"/>
              </a:rPr>
              <a:t>Technical feasibility</a:t>
            </a:r>
          </a:p>
        </p:txBody>
      </p:sp>
      <p:sp>
        <p:nvSpPr>
          <p:cNvPr id="3066" name="TextBox 3065">
            <a:extLst>
              <a:ext uri="{FF2B5EF4-FFF2-40B4-BE49-F238E27FC236}">
                <a16:creationId xmlns:a16="http://schemas.microsoft.com/office/drawing/2014/main" id="{B5FB73FB-80BC-325F-E5BA-E6C3A6F1248F}"/>
              </a:ext>
            </a:extLst>
          </p:cNvPr>
          <p:cNvSpPr txBox="1"/>
          <p:nvPr/>
        </p:nvSpPr>
        <p:spPr>
          <a:xfrm>
            <a:off x="4917389" y="4841946"/>
            <a:ext cx="51626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Implementation and operation risks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What are the potential risks associated with the use case and plans for mitigation?</a:t>
            </a:r>
          </a:p>
        </p:txBody>
      </p:sp>
      <p:grpSp>
        <p:nvGrpSpPr>
          <p:cNvPr id="27" name="Group 26" descr="A bi-directional arrow spanning from left labeled as Unknown currently marked by Number 1 to right labeled as Well understood and addressable marked by Number 5">
            <a:extLst>
              <a:ext uri="{FF2B5EF4-FFF2-40B4-BE49-F238E27FC236}">
                <a16:creationId xmlns:a16="http://schemas.microsoft.com/office/drawing/2014/main" id="{C8535794-1CCD-CCE6-4EB2-05A03C41CB23}"/>
              </a:ext>
            </a:extLst>
          </p:cNvPr>
          <p:cNvGrpSpPr/>
          <p:nvPr/>
        </p:nvGrpSpPr>
        <p:grpSpPr>
          <a:xfrm>
            <a:off x="3250975" y="5019872"/>
            <a:ext cx="8496750" cy="348831"/>
            <a:chOff x="3305585" y="5019872"/>
            <a:chExt cx="8496750" cy="348831"/>
          </a:xfrm>
        </p:grpSpPr>
        <p:grpSp>
          <p:nvGrpSpPr>
            <p:cNvPr id="20" name="Group 19">
              <a:extLst>
                <a:ext uri="{FF2B5EF4-FFF2-40B4-BE49-F238E27FC236}">
                  <a16:creationId xmlns:a16="http://schemas.microsoft.com/office/drawing/2014/main" id="{D354AB8E-F951-C918-B8EC-BF06118AA6BF}"/>
                </a:ext>
              </a:extLst>
            </p:cNvPr>
            <p:cNvGrpSpPr/>
            <p:nvPr/>
          </p:nvGrpSpPr>
          <p:grpSpPr>
            <a:xfrm>
              <a:off x="3305585" y="5019872"/>
              <a:ext cx="1017701" cy="340164"/>
              <a:chOff x="3305585" y="5019872"/>
              <a:chExt cx="1017701" cy="340164"/>
            </a:xfrm>
          </p:grpSpPr>
          <p:sp>
            <p:nvSpPr>
              <p:cNvPr id="3088" name="TextBox 3087">
                <a:extLst>
                  <a:ext uri="{FF2B5EF4-FFF2-40B4-BE49-F238E27FC236}">
                    <a16:creationId xmlns:a16="http://schemas.microsoft.com/office/drawing/2014/main" id="{23B1F2F8-7A1D-DF7F-95FD-C0B785589554}"/>
                  </a:ext>
                </a:extLst>
              </p:cNvPr>
              <p:cNvSpPr txBox="1"/>
              <p:nvPr/>
            </p:nvSpPr>
            <p:spPr>
              <a:xfrm>
                <a:off x="3305585" y="5019872"/>
                <a:ext cx="1017701"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Unknown currently</a:t>
                </a:r>
              </a:p>
            </p:txBody>
          </p:sp>
          <p:sp>
            <p:nvSpPr>
              <p:cNvPr id="3089" name="Oval 3088">
                <a:extLst>
                  <a:ext uri="{FF2B5EF4-FFF2-40B4-BE49-F238E27FC236}">
                    <a16:creationId xmlns:a16="http://schemas.microsoft.com/office/drawing/2014/main" id="{CC462DA0-1441-AF59-ACC7-00D69522F379}"/>
                  </a:ext>
                </a:extLst>
              </p:cNvPr>
              <p:cNvSpPr/>
              <p:nvPr/>
            </p:nvSpPr>
            <p:spPr bwMode="auto">
              <a:xfrm>
                <a:off x="3305585" y="5186666"/>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3090" name="Straight Arrow Connector 3089" descr="A bi-directional arrow">
              <a:extLst>
                <a:ext uri="{FF2B5EF4-FFF2-40B4-BE49-F238E27FC236}">
                  <a16:creationId xmlns:a16="http://schemas.microsoft.com/office/drawing/2014/main" id="{96591F05-E9D2-DB99-E6EA-EB06CBB8F142}"/>
                </a:ext>
              </a:extLst>
            </p:cNvPr>
            <p:cNvCxnSpPr>
              <a:cxnSpLocks/>
            </p:cNvCxnSpPr>
            <p:nvPr/>
          </p:nvCxnSpPr>
          <p:spPr>
            <a:xfrm>
              <a:off x="3539711" y="5273350"/>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887B4FF-8786-AF40-74B0-43E5C66C3F21}"/>
                </a:ext>
              </a:extLst>
            </p:cNvPr>
            <p:cNvGrpSpPr/>
            <p:nvPr/>
          </p:nvGrpSpPr>
          <p:grpSpPr>
            <a:xfrm>
              <a:off x="10208260" y="5019872"/>
              <a:ext cx="1594075" cy="348831"/>
              <a:chOff x="10208260" y="5019872"/>
              <a:chExt cx="1594075" cy="348831"/>
            </a:xfrm>
          </p:grpSpPr>
          <p:sp>
            <p:nvSpPr>
              <p:cNvPr id="3091" name="TextBox 3090">
                <a:extLst>
                  <a:ext uri="{FF2B5EF4-FFF2-40B4-BE49-F238E27FC236}">
                    <a16:creationId xmlns:a16="http://schemas.microsoft.com/office/drawing/2014/main" id="{EBB5A6CA-7E25-1791-0F09-D2243BDE8DCE}"/>
                  </a:ext>
                </a:extLst>
              </p:cNvPr>
              <p:cNvSpPr txBox="1"/>
              <p:nvPr/>
            </p:nvSpPr>
            <p:spPr>
              <a:xfrm>
                <a:off x="10208260" y="5019872"/>
                <a:ext cx="1594075" cy="123111"/>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Well understood and addressable</a:t>
                </a:r>
              </a:p>
            </p:txBody>
          </p:sp>
          <p:sp>
            <p:nvSpPr>
              <p:cNvPr id="3092" name="Oval 3091">
                <a:extLst>
                  <a:ext uri="{FF2B5EF4-FFF2-40B4-BE49-F238E27FC236}">
                    <a16:creationId xmlns:a16="http://schemas.microsoft.com/office/drawing/2014/main" id="{4909A24B-6D78-391F-735C-0E0C7D0D6531}"/>
                  </a:ext>
                </a:extLst>
              </p:cNvPr>
              <p:cNvSpPr/>
              <p:nvPr/>
            </p:nvSpPr>
            <p:spPr bwMode="auto">
              <a:xfrm>
                <a:off x="11611628" y="5177998"/>
                <a:ext cx="190707" cy="19070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3121" name="TextBox 3120">
            <a:extLst>
              <a:ext uri="{FF2B5EF4-FFF2-40B4-BE49-F238E27FC236}">
                <a16:creationId xmlns:a16="http://schemas.microsoft.com/office/drawing/2014/main" id="{5177BCF4-C23C-1EF0-4B65-F936C632B589}"/>
              </a:ext>
            </a:extLst>
          </p:cNvPr>
          <p:cNvSpPr txBox="1"/>
          <p:nvPr/>
        </p:nvSpPr>
        <p:spPr>
          <a:xfrm>
            <a:off x="4917389" y="5388287"/>
            <a:ext cx="51626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Sufficient safeguards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Are the appropriate safeguards in place to manage risk and ensure compliance?</a:t>
            </a:r>
          </a:p>
        </p:txBody>
      </p:sp>
      <p:grpSp>
        <p:nvGrpSpPr>
          <p:cNvPr id="28" name="Group 27" descr="A bi-directional arrow spanning from left labeled as Unknown currently marked by Number 1 to right labeled as Mature RAI and compliance practices in place marked by Number 5">
            <a:extLst>
              <a:ext uri="{FF2B5EF4-FFF2-40B4-BE49-F238E27FC236}">
                <a16:creationId xmlns:a16="http://schemas.microsoft.com/office/drawing/2014/main" id="{273DBCA1-8661-74E3-609D-D4644AC9D328}"/>
              </a:ext>
            </a:extLst>
          </p:cNvPr>
          <p:cNvGrpSpPr/>
          <p:nvPr/>
        </p:nvGrpSpPr>
        <p:grpSpPr>
          <a:xfrm>
            <a:off x="3250975" y="5440514"/>
            <a:ext cx="8496750" cy="474541"/>
            <a:chOff x="3305585" y="5440514"/>
            <a:chExt cx="8496750" cy="474541"/>
          </a:xfrm>
        </p:grpSpPr>
        <p:grpSp>
          <p:nvGrpSpPr>
            <p:cNvPr id="19" name="Group 18">
              <a:extLst>
                <a:ext uri="{FF2B5EF4-FFF2-40B4-BE49-F238E27FC236}">
                  <a16:creationId xmlns:a16="http://schemas.microsoft.com/office/drawing/2014/main" id="{6C63B132-30E6-1891-1717-23A95623CB3B}"/>
                </a:ext>
              </a:extLst>
            </p:cNvPr>
            <p:cNvGrpSpPr/>
            <p:nvPr/>
          </p:nvGrpSpPr>
          <p:grpSpPr>
            <a:xfrm>
              <a:off x="3305585" y="5566223"/>
              <a:ext cx="938755" cy="340164"/>
              <a:chOff x="3305585" y="5566223"/>
              <a:chExt cx="938755" cy="340164"/>
            </a:xfrm>
          </p:grpSpPr>
          <p:sp>
            <p:nvSpPr>
              <p:cNvPr id="3130" name="TextBox 3129">
                <a:extLst>
                  <a:ext uri="{FF2B5EF4-FFF2-40B4-BE49-F238E27FC236}">
                    <a16:creationId xmlns:a16="http://schemas.microsoft.com/office/drawing/2014/main" id="{B4CE4653-B16F-5E46-4C51-27C69447D7D4}"/>
                  </a:ext>
                </a:extLst>
              </p:cNvPr>
              <p:cNvSpPr txBox="1"/>
              <p:nvPr/>
            </p:nvSpPr>
            <p:spPr>
              <a:xfrm>
                <a:off x="3305585" y="5566223"/>
                <a:ext cx="938755"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Unknown currently</a:t>
                </a:r>
              </a:p>
            </p:txBody>
          </p:sp>
          <p:sp>
            <p:nvSpPr>
              <p:cNvPr id="3131" name="Oval 3130">
                <a:extLst>
                  <a:ext uri="{FF2B5EF4-FFF2-40B4-BE49-F238E27FC236}">
                    <a16:creationId xmlns:a16="http://schemas.microsoft.com/office/drawing/2014/main" id="{6432257C-1E43-B35B-B38E-1398BDB4F08C}"/>
                  </a:ext>
                </a:extLst>
              </p:cNvPr>
              <p:cNvSpPr/>
              <p:nvPr/>
            </p:nvSpPr>
            <p:spPr bwMode="auto">
              <a:xfrm>
                <a:off x="3305585" y="5733017"/>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3132" name="Straight Arrow Connector 3131" descr="A bi-directional arrow">
              <a:extLst>
                <a:ext uri="{FF2B5EF4-FFF2-40B4-BE49-F238E27FC236}">
                  <a16:creationId xmlns:a16="http://schemas.microsoft.com/office/drawing/2014/main" id="{6D8FD172-16E4-9E1A-7429-57CAF836920E}"/>
                </a:ext>
              </a:extLst>
            </p:cNvPr>
            <p:cNvCxnSpPr>
              <a:cxnSpLocks/>
            </p:cNvCxnSpPr>
            <p:nvPr/>
          </p:nvCxnSpPr>
          <p:spPr>
            <a:xfrm>
              <a:off x="3539711" y="5819702"/>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F435B84-523E-ADA2-45E9-411C66608441}"/>
                </a:ext>
              </a:extLst>
            </p:cNvPr>
            <p:cNvGrpSpPr/>
            <p:nvPr/>
          </p:nvGrpSpPr>
          <p:grpSpPr>
            <a:xfrm>
              <a:off x="10473243" y="5440514"/>
              <a:ext cx="1329092" cy="474541"/>
              <a:chOff x="10473243" y="5440514"/>
              <a:chExt cx="1329092" cy="474541"/>
            </a:xfrm>
          </p:grpSpPr>
          <p:sp>
            <p:nvSpPr>
              <p:cNvPr id="3133" name="TextBox 3132">
                <a:extLst>
                  <a:ext uri="{FF2B5EF4-FFF2-40B4-BE49-F238E27FC236}">
                    <a16:creationId xmlns:a16="http://schemas.microsoft.com/office/drawing/2014/main" id="{21B384CE-8118-DADD-57B2-E04DC9C3436B}"/>
                  </a:ext>
                </a:extLst>
              </p:cNvPr>
              <p:cNvSpPr txBox="1"/>
              <p:nvPr/>
            </p:nvSpPr>
            <p:spPr>
              <a:xfrm>
                <a:off x="10473243" y="5440514"/>
                <a:ext cx="1329091" cy="246221"/>
              </a:xfrm>
              <a:prstGeom prst="rect">
                <a:avLst/>
              </a:prstGeom>
              <a:noFill/>
            </p:spPr>
            <p:txBody>
              <a:bodyPr wrap="square" lIns="0" tIns="0" rIns="0" bIns="0" rtlCol="0" anchor="b">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Mature RAI and compliance practices in place</a:t>
                </a:r>
              </a:p>
            </p:txBody>
          </p:sp>
          <p:sp>
            <p:nvSpPr>
              <p:cNvPr id="3134" name="Oval 3133">
                <a:extLst>
                  <a:ext uri="{FF2B5EF4-FFF2-40B4-BE49-F238E27FC236}">
                    <a16:creationId xmlns:a16="http://schemas.microsoft.com/office/drawing/2014/main" id="{A4C5E823-593E-AF93-6F54-A04DBB7B317F}"/>
                  </a:ext>
                </a:extLst>
              </p:cNvPr>
              <p:cNvSpPr/>
              <p:nvPr/>
            </p:nvSpPr>
            <p:spPr bwMode="auto">
              <a:xfrm>
                <a:off x="11611628" y="5724349"/>
                <a:ext cx="190707" cy="19070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3142" name="TextBox 3141">
            <a:extLst>
              <a:ext uri="{FF2B5EF4-FFF2-40B4-BE49-F238E27FC236}">
                <a16:creationId xmlns:a16="http://schemas.microsoft.com/office/drawing/2014/main" id="{8329D29A-924B-AEF9-E5E2-EE48830E6F26}"/>
              </a:ext>
            </a:extLst>
          </p:cNvPr>
          <p:cNvSpPr txBox="1"/>
          <p:nvPr/>
        </p:nvSpPr>
        <p:spPr>
          <a:xfrm>
            <a:off x="4917389" y="5934627"/>
            <a:ext cx="51626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AI/LLM Fit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What is the fit of the use case with AI and LLM technologies?</a:t>
            </a:r>
          </a:p>
        </p:txBody>
      </p:sp>
      <p:grpSp>
        <p:nvGrpSpPr>
          <p:cNvPr id="29" name="Group 28" descr="A bi-directional arrow spanning from left labeled as Type of AI and why is not clear marked by Number 1 to right labeled as Need and benefit of AI is clear and compelling marked by Number 5">
            <a:extLst>
              <a:ext uri="{FF2B5EF4-FFF2-40B4-BE49-F238E27FC236}">
                <a16:creationId xmlns:a16="http://schemas.microsoft.com/office/drawing/2014/main" id="{A52F835E-A0B2-22D4-4A41-9D887A199161}"/>
              </a:ext>
            </a:extLst>
          </p:cNvPr>
          <p:cNvGrpSpPr/>
          <p:nvPr/>
        </p:nvGrpSpPr>
        <p:grpSpPr>
          <a:xfrm>
            <a:off x="3250975" y="5986854"/>
            <a:ext cx="8496750" cy="474541"/>
            <a:chOff x="3305585" y="5986854"/>
            <a:chExt cx="8496750" cy="474541"/>
          </a:xfrm>
        </p:grpSpPr>
        <p:grpSp>
          <p:nvGrpSpPr>
            <p:cNvPr id="18" name="Group 17">
              <a:extLst>
                <a:ext uri="{FF2B5EF4-FFF2-40B4-BE49-F238E27FC236}">
                  <a16:creationId xmlns:a16="http://schemas.microsoft.com/office/drawing/2014/main" id="{265AB63A-1E54-B13C-1BBE-6186D8A2EE3C}"/>
                </a:ext>
              </a:extLst>
            </p:cNvPr>
            <p:cNvGrpSpPr/>
            <p:nvPr/>
          </p:nvGrpSpPr>
          <p:grpSpPr>
            <a:xfrm>
              <a:off x="3305585" y="6112563"/>
              <a:ext cx="1395955" cy="340164"/>
              <a:chOff x="3305585" y="6112563"/>
              <a:chExt cx="1395955" cy="340164"/>
            </a:xfrm>
          </p:grpSpPr>
          <p:sp>
            <p:nvSpPr>
              <p:cNvPr id="3150" name="TextBox 3149">
                <a:extLst>
                  <a:ext uri="{FF2B5EF4-FFF2-40B4-BE49-F238E27FC236}">
                    <a16:creationId xmlns:a16="http://schemas.microsoft.com/office/drawing/2014/main" id="{B4C898A0-2EFE-B872-9115-F2E5A97F2192}"/>
                  </a:ext>
                </a:extLst>
              </p:cNvPr>
              <p:cNvSpPr txBox="1"/>
              <p:nvPr/>
            </p:nvSpPr>
            <p:spPr>
              <a:xfrm>
                <a:off x="3305585" y="6112563"/>
                <a:ext cx="1395955"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Type of AI and why is not clear</a:t>
                </a:r>
              </a:p>
            </p:txBody>
          </p:sp>
          <p:sp>
            <p:nvSpPr>
              <p:cNvPr id="3151" name="Oval 3150">
                <a:extLst>
                  <a:ext uri="{FF2B5EF4-FFF2-40B4-BE49-F238E27FC236}">
                    <a16:creationId xmlns:a16="http://schemas.microsoft.com/office/drawing/2014/main" id="{FD74B5AA-1861-8288-949A-27F642AB17A3}"/>
                  </a:ext>
                </a:extLst>
              </p:cNvPr>
              <p:cNvSpPr/>
              <p:nvPr/>
            </p:nvSpPr>
            <p:spPr bwMode="auto">
              <a:xfrm>
                <a:off x="3305585" y="6279357"/>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3152" name="Straight Arrow Connector 3151" descr="A bi-directional arrow">
              <a:extLst>
                <a:ext uri="{FF2B5EF4-FFF2-40B4-BE49-F238E27FC236}">
                  <a16:creationId xmlns:a16="http://schemas.microsoft.com/office/drawing/2014/main" id="{CA4E7EDF-22E2-7F76-DC8E-80A3A93B408A}"/>
                </a:ext>
              </a:extLst>
            </p:cNvPr>
            <p:cNvCxnSpPr>
              <a:cxnSpLocks/>
            </p:cNvCxnSpPr>
            <p:nvPr/>
          </p:nvCxnSpPr>
          <p:spPr>
            <a:xfrm>
              <a:off x="3539711" y="6366042"/>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FFB5433-2D4A-4B78-0C41-0D9BE2D72EDE}"/>
                </a:ext>
              </a:extLst>
            </p:cNvPr>
            <p:cNvGrpSpPr/>
            <p:nvPr/>
          </p:nvGrpSpPr>
          <p:grpSpPr>
            <a:xfrm>
              <a:off x="10637453" y="5986854"/>
              <a:ext cx="1164882" cy="474541"/>
              <a:chOff x="10637453" y="5986854"/>
              <a:chExt cx="1164882" cy="474541"/>
            </a:xfrm>
          </p:grpSpPr>
          <p:sp>
            <p:nvSpPr>
              <p:cNvPr id="3153" name="TextBox 3152">
                <a:extLst>
                  <a:ext uri="{FF2B5EF4-FFF2-40B4-BE49-F238E27FC236}">
                    <a16:creationId xmlns:a16="http://schemas.microsoft.com/office/drawing/2014/main" id="{16A27CF4-F783-9A4D-E869-DAB0A2FA9C74}"/>
                  </a:ext>
                </a:extLst>
              </p:cNvPr>
              <p:cNvSpPr txBox="1"/>
              <p:nvPr/>
            </p:nvSpPr>
            <p:spPr>
              <a:xfrm>
                <a:off x="10637453" y="5986854"/>
                <a:ext cx="1164882" cy="246221"/>
              </a:xfrm>
              <a:prstGeom prst="rect">
                <a:avLst/>
              </a:prstGeom>
              <a:noFill/>
            </p:spPr>
            <p:txBody>
              <a:bodyPr wrap="square" lIns="0" tIns="0" rIns="0" bIns="0" rtlCol="0" anchor="b">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Need and benefit of AI is clear and compelling</a:t>
                </a:r>
              </a:p>
            </p:txBody>
          </p:sp>
          <p:sp>
            <p:nvSpPr>
              <p:cNvPr id="3154" name="Oval 3153">
                <a:extLst>
                  <a:ext uri="{FF2B5EF4-FFF2-40B4-BE49-F238E27FC236}">
                    <a16:creationId xmlns:a16="http://schemas.microsoft.com/office/drawing/2014/main" id="{101C5264-095D-E2E6-91B8-6971C65CF4FE}"/>
                  </a:ext>
                </a:extLst>
              </p:cNvPr>
              <p:cNvSpPr/>
              <p:nvPr/>
            </p:nvSpPr>
            <p:spPr bwMode="auto">
              <a:xfrm>
                <a:off x="11611628" y="6270689"/>
                <a:ext cx="190707" cy="19070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Tree>
    <p:extLst>
      <p:ext uri="{BB962C8B-B14F-4D97-AF65-F5344CB8AC3E}">
        <p14:creationId xmlns:p14="http://schemas.microsoft.com/office/powerpoint/2010/main" val="32901936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D1C7B47C-3CA8-EDBA-C936-56B2ACA27DE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2" name="Title 1">
            <a:extLst>
              <a:ext uri="{FF2B5EF4-FFF2-40B4-BE49-F238E27FC236}">
                <a16:creationId xmlns:a16="http://schemas.microsoft.com/office/drawing/2014/main" id="{DACE2F04-41C3-0C43-889A-3F2888149E53}"/>
              </a:ext>
            </a:extLst>
          </p:cNvPr>
          <p:cNvSpPr>
            <a:spLocks noGrp="1"/>
          </p:cNvSpPr>
          <p:nvPr>
            <p:ph type="title"/>
          </p:nvPr>
        </p:nvSpPr>
        <p:spPr/>
        <p:txBody>
          <a:bodyPr/>
          <a:lstStyle/>
          <a:p>
            <a:r>
              <a:rPr lang="en-US">
                <a:ea typeface="+mj-ea"/>
                <a:cs typeface="+mj-cs"/>
              </a:rPr>
              <a:t>The BXT framework: Businesses viability </a:t>
            </a:r>
          </a:p>
        </p:txBody>
      </p:sp>
      <p:sp>
        <p:nvSpPr>
          <p:cNvPr id="89" name="TextBox 88">
            <a:extLst>
              <a:ext uri="{FF2B5EF4-FFF2-40B4-BE49-F238E27FC236}">
                <a16:creationId xmlns:a16="http://schemas.microsoft.com/office/drawing/2014/main" id="{8A144AE0-9C24-9D81-2774-DED2CD3C6433}"/>
              </a:ext>
            </a:extLst>
          </p:cNvPr>
          <p:cNvSpPr txBox="1">
            <a:spLocks/>
          </p:cNvSpPr>
          <p:nvPr/>
        </p:nvSpPr>
        <p:spPr>
          <a:xfrm>
            <a:off x="5791202" y="5963388"/>
            <a:ext cx="5818188" cy="306467"/>
          </a:xfrm>
          <a:prstGeom prst="roundRect">
            <a:avLst/>
          </a:prstGeom>
          <a:solidFill>
            <a:schemeClr val="accent3">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Feel free to tailor with any other viability questions come to mind.</a:t>
            </a:r>
          </a:p>
        </p:txBody>
      </p:sp>
      <p:sp>
        <p:nvSpPr>
          <p:cNvPr id="90" name="Rectangle: Top Corners Rounded 89">
            <a:extLst>
              <a:ext uri="{FF2B5EF4-FFF2-40B4-BE49-F238E27FC236}">
                <a16:creationId xmlns:a16="http://schemas.microsoft.com/office/drawing/2014/main" id="{95C910C5-0984-C303-9B0E-95898CC85F5D}"/>
              </a:ext>
              <a:ext uri="{C183D7F6-B498-43B3-948B-1728B52AA6E4}">
                <adec:decorative xmlns:adec="http://schemas.microsoft.com/office/drawing/2017/decorative" val="1"/>
              </a:ext>
            </a:extLst>
          </p:cNvPr>
          <p:cNvSpPr>
            <a:spLocks/>
          </p:cNvSpPr>
          <p:nvPr/>
        </p:nvSpPr>
        <p:spPr bwMode="auto">
          <a:xfrm>
            <a:off x="5791199" y="1754447"/>
            <a:ext cx="5818189" cy="1643050"/>
          </a:xfrm>
          <a:prstGeom prst="round2SameRect">
            <a:avLst>
              <a:gd name="adj1" fmla="val 0"/>
              <a:gd name="adj2" fmla="val 6356"/>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91" name="Rectangle: Rounded Corners 90">
            <a:extLst>
              <a:ext uri="{FF2B5EF4-FFF2-40B4-BE49-F238E27FC236}">
                <a16:creationId xmlns:a16="http://schemas.microsoft.com/office/drawing/2014/main" id="{986FC50B-8136-3B53-2A27-0E65140E30D2}"/>
              </a:ext>
              <a:ext uri="{C183D7F6-B498-43B3-948B-1728B52AA6E4}">
                <adec:decorative xmlns:adec="http://schemas.microsoft.com/office/drawing/2017/decorative" val="1"/>
              </a:ext>
            </a:extLst>
          </p:cNvPr>
          <p:cNvSpPr>
            <a:spLocks/>
          </p:cNvSpPr>
          <p:nvPr/>
        </p:nvSpPr>
        <p:spPr bwMode="auto">
          <a:xfrm>
            <a:off x="584199" y="1442966"/>
            <a:ext cx="5046981" cy="4826072"/>
          </a:xfrm>
          <a:prstGeom prst="roundRect">
            <a:avLst>
              <a:gd name="adj" fmla="val 2891"/>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grpSp>
        <p:nvGrpSpPr>
          <p:cNvPr id="110" name="Group 109">
            <a:extLst>
              <a:ext uri="{FF2B5EF4-FFF2-40B4-BE49-F238E27FC236}">
                <a16:creationId xmlns:a16="http://schemas.microsoft.com/office/drawing/2014/main" id="{078A9917-DBA2-89E9-F8B7-B7D231B1D062}"/>
              </a:ext>
              <a:ext uri="{C183D7F6-B498-43B3-948B-1728B52AA6E4}">
                <adec:decorative xmlns:adec="http://schemas.microsoft.com/office/drawing/2017/decorative" val="1"/>
              </a:ext>
            </a:extLst>
          </p:cNvPr>
          <p:cNvGrpSpPr>
            <a:grpSpLocks/>
          </p:cNvGrpSpPr>
          <p:nvPr/>
        </p:nvGrpSpPr>
        <p:grpSpPr>
          <a:xfrm>
            <a:off x="1050132" y="2033393"/>
            <a:ext cx="3983037" cy="3848175"/>
            <a:chOff x="5475525" y="894543"/>
            <a:chExt cx="5243276" cy="5065740"/>
          </a:xfrm>
        </p:grpSpPr>
        <p:sp>
          <p:nvSpPr>
            <p:cNvPr id="111" name="Freeform: Shape 110">
              <a:extLst>
                <a:ext uri="{FF2B5EF4-FFF2-40B4-BE49-F238E27FC236}">
                  <a16:creationId xmlns:a16="http://schemas.microsoft.com/office/drawing/2014/main" id="{DD51D14E-1995-36E5-2DE2-029E681E48BE}"/>
                </a:ext>
              </a:extLst>
            </p:cNvPr>
            <p:cNvSpPr/>
            <p:nvPr/>
          </p:nvSpPr>
          <p:spPr bwMode="auto">
            <a:xfrm>
              <a:off x="5475525" y="894543"/>
              <a:ext cx="5243276" cy="5065740"/>
            </a:xfrm>
            <a:custGeom>
              <a:avLst/>
              <a:gdLst>
                <a:gd name="connsiteX0" fmla="*/ 1628986 w 4905743"/>
                <a:gd name="connsiteY0" fmla="*/ 0 h 4739639"/>
                <a:gd name="connsiteX1" fmla="*/ 2405458 w 4905743"/>
                <a:gd name="connsiteY1" fmla="*/ 196610 h 4739639"/>
                <a:gd name="connsiteX2" fmla="*/ 2452872 w 4905743"/>
                <a:gd name="connsiteY2" fmla="*/ 225415 h 4739639"/>
                <a:gd name="connsiteX3" fmla="*/ 2500286 w 4905743"/>
                <a:gd name="connsiteY3" fmla="*/ 196610 h 4739639"/>
                <a:gd name="connsiteX4" fmla="*/ 3276757 w 4905743"/>
                <a:gd name="connsiteY4" fmla="*/ 0 h 4739639"/>
                <a:gd name="connsiteX5" fmla="*/ 4905743 w 4905743"/>
                <a:gd name="connsiteY5" fmla="*/ 1628986 h 4739639"/>
                <a:gd name="connsiteX6" fmla="*/ 4187539 w 4905743"/>
                <a:gd name="connsiteY6" fmla="*/ 2979767 h 4739639"/>
                <a:gd name="connsiteX7" fmla="*/ 4078590 w 4905743"/>
                <a:gd name="connsiteY7" fmla="*/ 3045955 h 4739639"/>
                <a:gd name="connsiteX8" fmla="*/ 4081857 w 4905743"/>
                <a:gd name="connsiteY8" fmla="*/ 3110653 h 4739639"/>
                <a:gd name="connsiteX9" fmla="*/ 2452871 w 4905743"/>
                <a:gd name="connsiteY9" fmla="*/ 4739639 h 4739639"/>
                <a:gd name="connsiteX10" fmla="*/ 823885 w 4905743"/>
                <a:gd name="connsiteY10" fmla="*/ 3110653 h 4739639"/>
                <a:gd name="connsiteX11" fmla="*/ 827152 w 4905743"/>
                <a:gd name="connsiteY11" fmla="*/ 3045954 h 4739639"/>
                <a:gd name="connsiteX12" fmla="*/ 718205 w 4905743"/>
                <a:gd name="connsiteY12" fmla="*/ 2979767 h 4739639"/>
                <a:gd name="connsiteX13" fmla="*/ 0 w 4905743"/>
                <a:gd name="connsiteY13" fmla="*/ 1628986 h 4739639"/>
                <a:gd name="connsiteX14" fmla="*/ 1628986 w 4905743"/>
                <a:gd name="connsiteY14" fmla="*/ 0 h 473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5743" h="4739639">
                  <a:moveTo>
                    <a:pt x="1628986" y="0"/>
                  </a:moveTo>
                  <a:cubicBezTo>
                    <a:pt x="1910131" y="0"/>
                    <a:pt x="2174641" y="71223"/>
                    <a:pt x="2405458" y="196610"/>
                  </a:cubicBezTo>
                  <a:lnTo>
                    <a:pt x="2452872" y="225415"/>
                  </a:lnTo>
                  <a:lnTo>
                    <a:pt x="2500286" y="196610"/>
                  </a:lnTo>
                  <a:cubicBezTo>
                    <a:pt x="2731102" y="71223"/>
                    <a:pt x="2995612" y="0"/>
                    <a:pt x="3276757" y="0"/>
                  </a:cubicBezTo>
                  <a:cubicBezTo>
                    <a:pt x="4176421" y="0"/>
                    <a:pt x="4905743" y="729322"/>
                    <a:pt x="4905743" y="1628986"/>
                  </a:cubicBezTo>
                  <a:cubicBezTo>
                    <a:pt x="4905743" y="2191276"/>
                    <a:pt x="4620852" y="2687026"/>
                    <a:pt x="4187539" y="2979767"/>
                  </a:cubicBezTo>
                  <a:lnTo>
                    <a:pt x="4078590" y="3045955"/>
                  </a:lnTo>
                  <a:lnTo>
                    <a:pt x="4081857" y="3110653"/>
                  </a:lnTo>
                  <a:cubicBezTo>
                    <a:pt x="4081857" y="4010317"/>
                    <a:pt x="3352535" y="4739639"/>
                    <a:pt x="2452871" y="4739639"/>
                  </a:cubicBezTo>
                  <a:cubicBezTo>
                    <a:pt x="1553207" y="4739639"/>
                    <a:pt x="823885" y="4010317"/>
                    <a:pt x="823885" y="3110653"/>
                  </a:cubicBezTo>
                  <a:lnTo>
                    <a:pt x="827152" y="3045954"/>
                  </a:lnTo>
                  <a:lnTo>
                    <a:pt x="718205" y="2979767"/>
                  </a:lnTo>
                  <a:cubicBezTo>
                    <a:pt x="284892" y="2687026"/>
                    <a:pt x="0" y="2191276"/>
                    <a:pt x="0" y="1628986"/>
                  </a:cubicBezTo>
                  <a:cubicBezTo>
                    <a:pt x="0" y="729322"/>
                    <a:pt x="729322" y="0"/>
                    <a:pt x="1628986" y="0"/>
                  </a:cubicBezTo>
                  <a:close/>
                </a:path>
              </a:pathLst>
            </a:custGeom>
            <a:solidFill>
              <a:srgbClr val="FFFFFF">
                <a:alpha val="90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114" name="Oval 113">
              <a:extLst>
                <a:ext uri="{FF2B5EF4-FFF2-40B4-BE49-F238E27FC236}">
                  <a16:creationId xmlns:a16="http://schemas.microsoft.com/office/drawing/2014/main" id="{DB961AA9-80E5-162E-9CA0-ADD1CB585C37}"/>
                </a:ext>
              </a:extLst>
            </p:cNvPr>
            <p:cNvSpPr/>
            <p:nvPr/>
          </p:nvSpPr>
          <p:spPr bwMode="auto">
            <a:xfrm>
              <a:off x="6513551" y="263560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32472" fontAlgn="base">
                <a:spcBef>
                  <a:spcPct val="0"/>
                </a:spcBef>
                <a:spcAft>
                  <a:spcPct val="0"/>
                </a:spcAft>
              </a:pPr>
              <a:endParaRPr lang="en-US" sz="2000">
                <a:cs typeface="Segoe UI" pitchFamily="34" charset="0"/>
              </a:endParaRPr>
            </a:p>
          </p:txBody>
        </p:sp>
        <p:sp>
          <p:nvSpPr>
            <p:cNvPr id="113" name="Oval 112">
              <a:extLst>
                <a:ext uri="{FF2B5EF4-FFF2-40B4-BE49-F238E27FC236}">
                  <a16:creationId xmlns:a16="http://schemas.microsoft.com/office/drawing/2014/main" id="{0002E2E0-FED3-C315-040C-B44DC15F8EE7}"/>
                </a:ext>
              </a:extLst>
            </p:cNvPr>
            <p:cNvSpPr/>
            <p:nvPr/>
          </p:nvSpPr>
          <p:spPr bwMode="auto">
            <a:xfrm>
              <a:off x="7394124" y="105199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636E328C-E9CC-5D17-07BA-31E0B8D38CD5}"/>
                </a:ext>
              </a:extLst>
            </p:cNvPr>
            <p:cNvSpPr/>
            <p:nvPr/>
          </p:nvSpPr>
          <p:spPr bwMode="auto">
            <a:xfrm>
              <a:off x="5632980" y="105199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5" name="TextBox 4">
              <a:extLst>
                <a:ext uri="{FF2B5EF4-FFF2-40B4-BE49-F238E27FC236}">
                  <a16:creationId xmlns:a16="http://schemas.microsoft.com/office/drawing/2014/main" id="{F5AC9510-E0ED-581A-8174-4A7F514D7253}"/>
                </a:ext>
              </a:extLst>
            </p:cNvPr>
            <p:cNvSpPr txBox="1"/>
            <p:nvPr/>
          </p:nvSpPr>
          <p:spPr>
            <a:xfrm>
              <a:off x="6114794" y="2387555"/>
              <a:ext cx="891271" cy="5539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Business</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viability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116" name="TextBox 5">
              <a:extLst>
                <a:ext uri="{FF2B5EF4-FFF2-40B4-BE49-F238E27FC236}">
                  <a16:creationId xmlns:a16="http://schemas.microsoft.com/office/drawing/2014/main" id="{E42C6446-6961-7413-1938-AC0D33DA340B}"/>
                </a:ext>
              </a:extLst>
            </p:cNvPr>
            <p:cNvSpPr txBox="1"/>
            <p:nvPr/>
          </p:nvSpPr>
          <p:spPr>
            <a:xfrm>
              <a:off x="8978446" y="2387555"/>
              <a:ext cx="1494018"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Experience</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desirability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117" name="TextBox 7">
              <a:extLst>
                <a:ext uri="{FF2B5EF4-FFF2-40B4-BE49-F238E27FC236}">
                  <a16:creationId xmlns:a16="http://schemas.microsoft.com/office/drawing/2014/main" id="{62C74220-D3B8-1129-5636-BB98767D4AF5}"/>
                </a:ext>
              </a:extLst>
            </p:cNvPr>
            <p:cNvSpPr txBox="1"/>
            <p:nvPr/>
          </p:nvSpPr>
          <p:spPr>
            <a:xfrm>
              <a:off x="7307948" y="4881389"/>
              <a:ext cx="1578427"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Technology</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feasibility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118" name="TextBox 8">
              <a:extLst>
                <a:ext uri="{FF2B5EF4-FFF2-40B4-BE49-F238E27FC236}">
                  <a16:creationId xmlns:a16="http://schemas.microsoft.com/office/drawing/2014/main" id="{7A3F8423-B822-7863-C265-1765F70517B6}"/>
                </a:ext>
              </a:extLst>
            </p:cNvPr>
            <p:cNvSpPr txBox="1"/>
            <p:nvPr/>
          </p:nvSpPr>
          <p:spPr>
            <a:xfrm>
              <a:off x="7509459" y="2727050"/>
              <a:ext cx="1158528" cy="72928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success</a:t>
              </a:r>
            </a:p>
          </p:txBody>
        </p:sp>
        <p:grpSp>
          <p:nvGrpSpPr>
            <p:cNvPr id="119" name="Group 118">
              <a:extLst>
                <a:ext uri="{FF2B5EF4-FFF2-40B4-BE49-F238E27FC236}">
                  <a16:creationId xmlns:a16="http://schemas.microsoft.com/office/drawing/2014/main" id="{226E41F6-837D-37E2-7104-3232ACE83873}"/>
                </a:ext>
              </a:extLst>
            </p:cNvPr>
            <p:cNvGrpSpPr/>
            <p:nvPr/>
          </p:nvGrpSpPr>
          <p:grpSpPr>
            <a:xfrm>
              <a:off x="9408514" y="1661626"/>
              <a:ext cx="633880" cy="633880"/>
              <a:chOff x="8832917" y="1284453"/>
              <a:chExt cx="633880" cy="633880"/>
            </a:xfrm>
          </p:grpSpPr>
          <p:sp>
            <p:nvSpPr>
              <p:cNvPr id="126" name="Oval 35_1">
                <a:extLst>
                  <a:ext uri="{FF2B5EF4-FFF2-40B4-BE49-F238E27FC236}">
                    <a16:creationId xmlns:a16="http://schemas.microsoft.com/office/drawing/2014/main" id="{22D25FE4-E8F9-61D1-1B9E-060D46F82B7B}"/>
                  </a:ext>
                </a:extLst>
              </p:cNvPr>
              <p:cNvSpPr>
                <a:spLocks/>
              </p:cNvSpPr>
              <p:nvPr/>
            </p:nvSpPr>
            <p:spPr bwMode="auto">
              <a:xfrm>
                <a:off x="8832917" y="128445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27" name="Graphic 286" descr="Icon of a line graph with an arrow at the end pointing up">
                <a:extLst>
                  <a:ext uri="{FF2B5EF4-FFF2-40B4-BE49-F238E27FC236}">
                    <a16:creationId xmlns:a16="http://schemas.microsoft.com/office/drawing/2014/main" id="{1C7F1EAD-4A26-4816-8AF6-3D406B730874}"/>
                  </a:ext>
                </a:extLst>
              </p:cNvPr>
              <p:cNvSpPr>
                <a:spLocks/>
              </p:cNvSpPr>
              <p:nvPr/>
            </p:nvSpPr>
            <p:spPr>
              <a:xfrm>
                <a:off x="9012542" y="1464078"/>
                <a:ext cx="274630" cy="274630"/>
              </a:xfrm>
              <a:custGeom>
                <a:avLst/>
                <a:gdLst>
                  <a:gd name="connsiteX0" fmla="*/ 19050 w 166687"/>
                  <a:gd name="connsiteY0" fmla="*/ 9525 h 166687"/>
                  <a:gd name="connsiteX1" fmla="*/ 9525 w 166687"/>
                  <a:gd name="connsiteY1" fmla="*/ 0 h 166687"/>
                  <a:gd name="connsiteX2" fmla="*/ 0 w 166687"/>
                  <a:gd name="connsiteY2" fmla="*/ 9525 h 166687"/>
                  <a:gd name="connsiteX3" fmla="*/ 0 w 166687"/>
                  <a:gd name="connsiteY3" fmla="*/ 142875 h 166687"/>
                  <a:gd name="connsiteX4" fmla="*/ 23813 w 166687"/>
                  <a:gd name="connsiteY4" fmla="*/ 166688 h 166687"/>
                  <a:gd name="connsiteX5" fmla="*/ 157163 w 166687"/>
                  <a:gd name="connsiteY5" fmla="*/ 166688 h 166687"/>
                  <a:gd name="connsiteX6" fmla="*/ 166688 w 166687"/>
                  <a:gd name="connsiteY6" fmla="*/ 157163 h 166687"/>
                  <a:gd name="connsiteX7" fmla="*/ 157163 w 166687"/>
                  <a:gd name="connsiteY7" fmla="*/ 147638 h 166687"/>
                  <a:gd name="connsiteX8" fmla="*/ 23813 w 166687"/>
                  <a:gd name="connsiteY8" fmla="*/ 147638 h 166687"/>
                  <a:gd name="connsiteX9" fmla="*/ 19050 w 166687"/>
                  <a:gd name="connsiteY9" fmla="*/ 142875 h 166687"/>
                  <a:gd name="connsiteX10" fmla="*/ 19050 w 166687"/>
                  <a:gd name="connsiteY10" fmla="*/ 9525 h 166687"/>
                  <a:gd name="connsiteX11" fmla="*/ 102394 w 166687"/>
                  <a:gd name="connsiteY11" fmla="*/ 35719 h 166687"/>
                  <a:gd name="connsiteX12" fmla="*/ 111919 w 166687"/>
                  <a:gd name="connsiteY12" fmla="*/ 26194 h 166687"/>
                  <a:gd name="connsiteX13" fmla="*/ 154800 w 166687"/>
                  <a:gd name="connsiteY13" fmla="*/ 26194 h 166687"/>
                  <a:gd name="connsiteX14" fmla="*/ 164325 w 166687"/>
                  <a:gd name="connsiteY14" fmla="*/ 35719 h 166687"/>
                  <a:gd name="connsiteX15" fmla="*/ 164306 w 166687"/>
                  <a:gd name="connsiteY15" fmla="*/ 78581 h 166687"/>
                  <a:gd name="connsiteX16" fmla="*/ 154781 w 166687"/>
                  <a:gd name="connsiteY16" fmla="*/ 88106 h 166687"/>
                  <a:gd name="connsiteX17" fmla="*/ 145256 w 166687"/>
                  <a:gd name="connsiteY17" fmla="*/ 78581 h 166687"/>
                  <a:gd name="connsiteX18" fmla="*/ 145256 w 166687"/>
                  <a:gd name="connsiteY18" fmla="*/ 58712 h 166687"/>
                  <a:gd name="connsiteX19" fmla="*/ 101984 w 166687"/>
                  <a:gd name="connsiteY19" fmla="*/ 101984 h 166687"/>
                  <a:gd name="connsiteX20" fmla="*/ 88516 w 166687"/>
                  <a:gd name="connsiteY20" fmla="*/ 101984 h 166687"/>
                  <a:gd name="connsiteX21" fmla="*/ 71438 w 166687"/>
                  <a:gd name="connsiteY21" fmla="*/ 84906 h 166687"/>
                  <a:gd name="connsiteX22" fmla="*/ 47215 w 166687"/>
                  <a:gd name="connsiteY22" fmla="*/ 109128 h 166687"/>
                  <a:gd name="connsiteX23" fmla="*/ 33747 w 166687"/>
                  <a:gd name="connsiteY23" fmla="*/ 108894 h 166687"/>
                  <a:gd name="connsiteX24" fmla="*/ 33747 w 166687"/>
                  <a:gd name="connsiteY24" fmla="*/ 95660 h 166687"/>
                  <a:gd name="connsiteX25" fmla="*/ 64703 w 166687"/>
                  <a:gd name="connsiteY25" fmla="*/ 64703 h 166687"/>
                  <a:gd name="connsiteX26" fmla="*/ 78172 w 166687"/>
                  <a:gd name="connsiteY26" fmla="*/ 64703 h 166687"/>
                  <a:gd name="connsiteX27" fmla="*/ 95250 w 166687"/>
                  <a:gd name="connsiteY27" fmla="*/ 81782 h 166687"/>
                  <a:gd name="connsiteX28" fmla="*/ 131788 w 166687"/>
                  <a:gd name="connsiteY28" fmla="*/ 45244 h 166687"/>
                  <a:gd name="connsiteX29" fmla="*/ 111919 w 166687"/>
                  <a:gd name="connsiteY29" fmla="*/ 45244 h 166687"/>
                  <a:gd name="connsiteX30" fmla="*/ 102394 w 166687"/>
                  <a:gd name="connsiteY30" fmla="*/ 35719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66687">
                    <a:moveTo>
                      <a:pt x="19050" y="9525"/>
                    </a:moveTo>
                    <a:cubicBezTo>
                      <a:pt x="19050" y="4265"/>
                      <a:pt x="14785" y="0"/>
                      <a:pt x="9525" y="0"/>
                    </a:cubicBezTo>
                    <a:cubicBezTo>
                      <a:pt x="4265" y="0"/>
                      <a:pt x="0" y="4265"/>
                      <a:pt x="0" y="9525"/>
                    </a:cubicBezTo>
                    <a:lnTo>
                      <a:pt x="0" y="142875"/>
                    </a:lnTo>
                    <a:cubicBezTo>
                      <a:pt x="0" y="156026"/>
                      <a:pt x="10661" y="166688"/>
                      <a:pt x="23813" y="166688"/>
                    </a:cubicBezTo>
                    <a:lnTo>
                      <a:pt x="157163" y="166688"/>
                    </a:lnTo>
                    <a:cubicBezTo>
                      <a:pt x="162423" y="166688"/>
                      <a:pt x="166688" y="162423"/>
                      <a:pt x="166688" y="157163"/>
                    </a:cubicBezTo>
                    <a:cubicBezTo>
                      <a:pt x="166688" y="151902"/>
                      <a:pt x="162423" y="147638"/>
                      <a:pt x="157163" y="147638"/>
                    </a:cubicBezTo>
                    <a:lnTo>
                      <a:pt x="23813" y="147638"/>
                    </a:lnTo>
                    <a:cubicBezTo>
                      <a:pt x="21182" y="147638"/>
                      <a:pt x="19050" y="145505"/>
                      <a:pt x="19050" y="142875"/>
                    </a:cubicBezTo>
                    <a:lnTo>
                      <a:pt x="19050" y="9525"/>
                    </a:lnTo>
                    <a:close/>
                    <a:moveTo>
                      <a:pt x="102394" y="35719"/>
                    </a:moveTo>
                    <a:cubicBezTo>
                      <a:pt x="102394" y="30458"/>
                      <a:pt x="106658" y="26194"/>
                      <a:pt x="111919" y="26194"/>
                    </a:cubicBezTo>
                    <a:lnTo>
                      <a:pt x="154800" y="26194"/>
                    </a:lnTo>
                    <a:cubicBezTo>
                      <a:pt x="160061" y="26194"/>
                      <a:pt x="164325" y="30458"/>
                      <a:pt x="164325" y="35719"/>
                    </a:cubicBezTo>
                    <a:lnTo>
                      <a:pt x="164306" y="78581"/>
                    </a:lnTo>
                    <a:cubicBezTo>
                      <a:pt x="164306" y="83842"/>
                      <a:pt x="160042" y="88106"/>
                      <a:pt x="154781" y="88106"/>
                    </a:cubicBezTo>
                    <a:cubicBezTo>
                      <a:pt x="149521" y="88106"/>
                      <a:pt x="145256" y="83842"/>
                      <a:pt x="145256" y="78581"/>
                    </a:cubicBezTo>
                    <a:lnTo>
                      <a:pt x="145256" y="58712"/>
                    </a:lnTo>
                    <a:lnTo>
                      <a:pt x="101984" y="101984"/>
                    </a:lnTo>
                    <a:cubicBezTo>
                      <a:pt x="98265" y="105703"/>
                      <a:pt x="92235" y="105703"/>
                      <a:pt x="88516" y="101984"/>
                    </a:cubicBezTo>
                    <a:lnTo>
                      <a:pt x="71438" y="84906"/>
                    </a:lnTo>
                    <a:lnTo>
                      <a:pt x="47215" y="109128"/>
                    </a:lnTo>
                    <a:cubicBezTo>
                      <a:pt x="43432" y="112783"/>
                      <a:pt x="37402" y="112678"/>
                      <a:pt x="33747" y="108894"/>
                    </a:cubicBezTo>
                    <a:cubicBezTo>
                      <a:pt x="30182" y="105203"/>
                      <a:pt x="30182" y="99351"/>
                      <a:pt x="33747" y="95660"/>
                    </a:cubicBezTo>
                    <a:lnTo>
                      <a:pt x="64703" y="64703"/>
                    </a:lnTo>
                    <a:cubicBezTo>
                      <a:pt x="68423" y="60985"/>
                      <a:pt x="74452" y="60985"/>
                      <a:pt x="78172" y="64703"/>
                    </a:cubicBezTo>
                    <a:lnTo>
                      <a:pt x="95250" y="81782"/>
                    </a:lnTo>
                    <a:lnTo>
                      <a:pt x="131788" y="45244"/>
                    </a:lnTo>
                    <a:lnTo>
                      <a:pt x="111919" y="45244"/>
                    </a:lnTo>
                    <a:cubicBezTo>
                      <a:pt x="106658" y="45244"/>
                      <a:pt x="102394" y="40979"/>
                      <a:pt x="102394" y="35719"/>
                    </a:cubicBezTo>
                    <a:close/>
                  </a:path>
                </a:pathLst>
              </a:custGeom>
              <a:solidFill>
                <a:schemeClr val="bg2"/>
              </a:solidFill>
              <a:ln w="15081" cap="flat">
                <a:noFill/>
                <a:prstDash val="solid"/>
                <a:miter/>
              </a:ln>
            </p:spPr>
            <p:txBody>
              <a:bodyPr rtlCol="0" anchor="ctr"/>
              <a:lstStyle/>
              <a:p>
                <a:endParaRPr lang="en-US"/>
              </a:p>
            </p:txBody>
          </p:sp>
        </p:grpSp>
        <p:grpSp>
          <p:nvGrpSpPr>
            <p:cNvPr id="120" name="Group 119">
              <a:extLst>
                <a:ext uri="{FF2B5EF4-FFF2-40B4-BE49-F238E27FC236}">
                  <a16:creationId xmlns:a16="http://schemas.microsoft.com/office/drawing/2014/main" id="{0F77F4DE-DB6A-A794-9B04-56ECEC24DA27}"/>
                </a:ext>
              </a:extLst>
            </p:cNvPr>
            <p:cNvGrpSpPr/>
            <p:nvPr/>
          </p:nvGrpSpPr>
          <p:grpSpPr>
            <a:xfrm>
              <a:off x="6286631" y="1661626"/>
              <a:ext cx="633880" cy="633880"/>
              <a:chOff x="6461078" y="1156122"/>
              <a:chExt cx="633880" cy="633880"/>
            </a:xfrm>
          </p:grpSpPr>
          <p:sp>
            <p:nvSpPr>
              <p:cNvPr id="124" name="Oval 35_1">
                <a:extLst>
                  <a:ext uri="{FF2B5EF4-FFF2-40B4-BE49-F238E27FC236}">
                    <a16:creationId xmlns:a16="http://schemas.microsoft.com/office/drawing/2014/main" id="{2B03943F-4EBE-62E7-A479-0BC80053F740}"/>
                  </a:ext>
                </a:extLst>
              </p:cNvPr>
              <p:cNvSpPr>
                <a:spLocks/>
              </p:cNvSpPr>
              <p:nvPr/>
            </p:nvSpPr>
            <p:spPr bwMode="auto">
              <a:xfrm>
                <a:off x="6461078" y="1156122"/>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25" name="Graphic 255" descr="Icon of a briefcase">
                <a:extLst>
                  <a:ext uri="{FF2B5EF4-FFF2-40B4-BE49-F238E27FC236}">
                    <a16:creationId xmlns:a16="http://schemas.microsoft.com/office/drawing/2014/main" id="{D48B5210-1B5C-F6A4-7892-D6957FFA3E9E}"/>
                  </a:ext>
                </a:extLst>
              </p:cNvPr>
              <p:cNvSpPr>
                <a:spLocks/>
              </p:cNvSpPr>
              <p:nvPr/>
            </p:nvSpPr>
            <p:spPr>
              <a:xfrm>
                <a:off x="6626194" y="1351641"/>
                <a:ext cx="303648" cy="242842"/>
              </a:xfrm>
              <a:custGeom>
                <a:avLst/>
                <a:gdLst>
                  <a:gd name="connsiteX0" fmla="*/ 407905 w 1631620"/>
                  <a:gd name="connsiteY0" fmla="*/ 183557 h 1304888"/>
                  <a:gd name="connsiteX1" fmla="*/ 407905 w 1631620"/>
                  <a:gd name="connsiteY1" fmla="*/ 244580 h 1304888"/>
                  <a:gd name="connsiteX2" fmla="*/ 183557 w 1631620"/>
                  <a:gd name="connsiteY2" fmla="*/ 244580 h 1304888"/>
                  <a:gd name="connsiteX3" fmla="*/ 0 w 1631620"/>
                  <a:gd name="connsiteY3" fmla="*/ 428137 h 1304888"/>
                  <a:gd name="connsiteX4" fmla="*/ 0 w 1631620"/>
                  <a:gd name="connsiteY4" fmla="*/ 611694 h 1304888"/>
                  <a:gd name="connsiteX5" fmla="*/ 367115 w 1631620"/>
                  <a:gd name="connsiteY5" fmla="*/ 611694 h 1304888"/>
                  <a:gd name="connsiteX6" fmla="*/ 367115 w 1631620"/>
                  <a:gd name="connsiteY6" fmla="*/ 550509 h 1304888"/>
                  <a:gd name="connsiteX7" fmla="*/ 428300 w 1631620"/>
                  <a:gd name="connsiteY7" fmla="*/ 489323 h 1304888"/>
                  <a:gd name="connsiteX8" fmla="*/ 489486 w 1631620"/>
                  <a:gd name="connsiteY8" fmla="*/ 550509 h 1304888"/>
                  <a:gd name="connsiteX9" fmla="*/ 489486 w 1631620"/>
                  <a:gd name="connsiteY9" fmla="*/ 611694 h 1304888"/>
                  <a:gd name="connsiteX10" fmla="*/ 1142134 w 1631620"/>
                  <a:gd name="connsiteY10" fmla="*/ 611694 h 1304888"/>
                  <a:gd name="connsiteX11" fmla="*/ 1142134 w 1631620"/>
                  <a:gd name="connsiteY11" fmla="*/ 550509 h 1304888"/>
                  <a:gd name="connsiteX12" fmla="*/ 1203320 w 1631620"/>
                  <a:gd name="connsiteY12" fmla="*/ 489323 h 1304888"/>
                  <a:gd name="connsiteX13" fmla="*/ 1264506 w 1631620"/>
                  <a:gd name="connsiteY13" fmla="*/ 550509 h 1304888"/>
                  <a:gd name="connsiteX14" fmla="*/ 1264506 w 1631620"/>
                  <a:gd name="connsiteY14" fmla="*/ 611694 h 1304888"/>
                  <a:gd name="connsiteX15" fmla="*/ 1631620 w 1631620"/>
                  <a:gd name="connsiteY15" fmla="*/ 611694 h 1304888"/>
                  <a:gd name="connsiteX16" fmla="*/ 1631620 w 1631620"/>
                  <a:gd name="connsiteY16" fmla="*/ 428137 h 1304888"/>
                  <a:gd name="connsiteX17" fmla="*/ 1448063 w 1631620"/>
                  <a:gd name="connsiteY17" fmla="*/ 244580 h 1304888"/>
                  <a:gd name="connsiteX18" fmla="*/ 1223715 w 1631620"/>
                  <a:gd name="connsiteY18" fmla="*/ 244580 h 1304888"/>
                  <a:gd name="connsiteX19" fmla="*/ 1223715 w 1631620"/>
                  <a:gd name="connsiteY19" fmla="*/ 183557 h 1304888"/>
                  <a:gd name="connsiteX20" fmla="*/ 1040158 w 1631620"/>
                  <a:gd name="connsiteY20" fmla="*/ 0 h 1304888"/>
                  <a:gd name="connsiteX21" fmla="*/ 591462 w 1631620"/>
                  <a:gd name="connsiteY21" fmla="*/ 0 h 1304888"/>
                  <a:gd name="connsiteX22" fmla="*/ 407905 w 1631620"/>
                  <a:gd name="connsiteY22" fmla="*/ 183557 h 1304888"/>
                  <a:gd name="connsiteX23" fmla="*/ 591462 w 1631620"/>
                  <a:gd name="connsiteY23" fmla="*/ 122372 h 1304888"/>
                  <a:gd name="connsiteX24" fmla="*/ 1040158 w 1631620"/>
                  <a:gd name="connsiteY24" fmla="*/ 122372 h 1304888"/>
                  <a:gd name="connsiteX25" fmla="*/ 1101344 w 1631620"/>
                  <a:gd name="connsiteY25" fmla="*/ 183557 h 1304888"/>
                  <a:gd name="connsiteX26" fmla="*/ 1101344 w 1631620"/>
                  <a:gd name="connsiteY26" fmla="*/ 244580 h 1304888"/>
                  <a:gd name="connsiteX27" fmla="*/ 530277 w 1631620"/>
                  <a:gd name="connsiteY27" fmla="*/ 244580 h 1304888"/>
                  <a:gd name="connsiteX28" fmla="*/ 530277 w 1631620"/>
                  <a:gd name="connsiteY28" fmla="*/ 183557 h 1304888"/>
                  <a:gd name="connsiteX29" fmla="*/ 591462 w 1631620"/>
                  <a:gd name="connsiteY29" fmla="*/ 122372 h 1304888"/>
                  <a:gd name="connsiteX30" fmla="*/ 1631620 w 1631620"/>
                  <a:gd name="connsiteY30" fmla="*/ 734066 h 1304888"/>
                  <a:gd name="connsiteX31" fmla="*/ 1264506 w 1631620"/>
                  <a:gd name="connsiteY31" fmla="*/ 734066 h 1304888"/>
                  <a:gd name="connsiteX32" fmla="*/ 1264506 w 1631620"/>
                  <a:gd name="connsiteY32" fmla="*/ 836042 h 1304888"/>
                  <a:gd name="connsiteX33" fmla="*/ 1203320 w 1631620"/>
                  <a:gd name="connsiteY33" fmla="*/ 897228 h 1304888"/>
                  <a:gd name="connsiteX34" fmla="*/ 1142134 w 1631620"/>
                  <a:gd name="connsiteY34" fmla="*/ 836042 h 1304888"/>
                  <a:gd name="connsiteX35" fmla="*/ 1142134 w 1631620"/>
                  <a:gd name="connsiteY35" fmla="*/ 734066 h 1304888"/>
                  <a:gd name="connsiteX36" fmla="*/ 489486 w 1631620"/>
                  <a:gd name="connsiteY36" fmla="*/ 734066 h 1304888"/>
                  <a:gd name="connsiteX37" fmla="*/ 489486 w 1631620"/>
                  <a:gd name="connsiteY37" fmla="*/ 836042 h 1304888"/>
                  <a:gd name="connsiteX38" fmla="*/ 428300 w 1631620"/>
                  <a:gd name="connsiteY38" fmla="*/ 897228 h 1304888"/>
                  <a:gd name="connsiteX39" fmla="*/ 367115 w 1631620"/>
                  <a:gd name="connsiteY39" fmla="*/ 836042 h 1304888"/>
                  <a:gd name="connsiteX40" fmla="*/ 367115 w 1631620"/>
                  <a:gd name="connsiteY40" fmla="*/ 734066 h 1304888"/>
                  <a:gd name="connsiteX41" fmla="*/ 0 w 1631620"/>
                  <a:gd name="connsiteY41" fmla="*/ 734066 h 1304888"/>
                  <a:gd name="connsiteX42" fmla="*/ 0 w 1631620"/>
                  <a:gd name="connsiteY42" fmla="*/ 1121331 h 1304888"/>
                  <a:gd name="connsiteX43" fmla="*/ 183557 w 1631620"/>
                  <a:gd name="connsiteY43" fmla="*/ 1304888 h 1304888"/>
                  <a:gd name="connsiteX44" fmla="*/ 1448063 w 1631620"/>
                  <a:gd name="connsiteY44" fmla="*/ 1304888 h 1304888"/>
                  <a:gd name="connsiteX45" fmla="*/ 1631620 w 1631620"/>
                  <a:gd name="connsiteY45" fmla="*/ 1121331 h 1304888"/>
                  <a:gd name="connsiteX46" fmla="*/ 1631620 w 1631620"/>
                  <a:gd name="connsiteY46" fmla="*/ 734066 h 13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31620" h="1304888">
                    <a:moveTo>
                      <a:pt x="407905" y="183557"/>
                    </a:moveTo>
                    <a:lnTo>
                      <a:pt x="407905" y="244580"/>
                    </a:lnTo>
                    <a:lnTo>
                      <a:pt x="183557" y="244580"/>
                    </a:lnTo>
                    <a:cubicBezTo>
                      <a:pt x="82181" y="244580"/>
                      <a:pt x="0" y="326761"/>
                      <a:pt x="0" y="428137"/>
                    </a:cubicBezTo>
                    <a:lnTo>
                      <a:pt x="0" y="611694"/>
                    </a:lnTo>
                    <a:lnTo>
                      <a:pt x="367115" y="611694"/>
                    </a:lnTo>
                    <a:lnTo>
                      <a:pt x="367115" y="550509"/>
                    </a:lnTo>
                    <a:cubicBezTo>
                      <a:pt x="367115" y="516718"/>
                      <a:pt x="394509" y="489323"/>
                      <a:pt x="428300" y="489323"/>
                    </a:cubicBezTo>
                    <a:cubicBezTo>
                      <a:pt x="462092" y="489323"/>
                      <a:pt x="489486" y="516718"/>
                      <a:pt x="489486" y="550509"/>
                    </a:cubicBezTo>
                    <a:lnTo>
                      <a:pt x="489486" y="611694"/>
                    </a:lnTo>
                    <a:lnTo>
                      <a:pt x="1142134" y="611694"/>
                    </a:lnTo>
                    <a:lnTo>
                      <a:pt x="1142134" y="550509"/>
                    </a:lnTo>
                    <a:cubicBezTo>
                      <a:pt x="1142134" y="516718"/>
                      <a:pt x="1169529" y="489323"/>
                      <a:pt x="1203320" y="489323"/>
                    </a:cubicBezTo>
                    <a:cubicBezTo>
                      <a:pt x="1237111" y="489323"/>
                      <a:pt x="1264506" y="516718"/>
                      <a:pt x="1264506" y="550509"/>
                    </a:cubicBezTo>
                    <a:lnTo>
                      <a:pt x="1264506" y="611694"/>
                    </a:lnTo>
                    <a:lnTo>
                      <a:pt x="1631620" y="611694"/>
                    </a:lnTo>
                    <a:lnTo>
                      <a:pt x="1631620" y="428137"/>
                    </a:lnTo>
                    <a:cubicBezTo>
                      <a:pt x="1631620" y="326761"/>
                      <a:pt x="1549435" y="244580"/>
                      <a:pt x="1448063" y="244580"/>
                    </a:cubicBezTo>
                    <a:lnTo>
                      <a:pt x="1223715" y="244580"/>
                    </a:lnTo>
                    <a:lnTo>
                      <a:pt x="1223715" y="183557"/>
                    </a:lnTo>
                    <a:cubicBezTo>
                      <a:pt x="1223715" y="82181"/>
                      <a:pt x="1141530" y="0"/>
                      <a:pt x="1040158" y="0"/>
                    </a:cubicBezTo>
                    <a:lnTo>
                      <a:pt x="591462" y="0"/>
                    </a:lnTo>
                    <a:cubicBezTo>
                      <a:pt x="490086" y="0"/>
                      <a:pt x="407905" y="82181"/>
                      <a:pt x="407905" y="183557"/>
                    </a:cubicBezTo>
                    <a:close/>
                    <a:moveTo>
                      <a:pt x="591462" y="122372"/>
                    </a:moveTo>
                    <a:lnTo>
                      <a:pt x="1040158" y="122372"/>
                    </a:lnTo>
                    <a:cubicBezTo>
                      <a:pt x="1073949" y="122372"/>
                      <a:pt x="1101344" y="149766"/>
                      <a:pt x="1101344" y="183557"/>
                    </a:cubicBezTo>
                    <a:lnTo>
                      <a:pt x="1101344" y="244580"/>
                    </a:lnTo>
                    <a:lnTo>
                      <a:pt x="530277" y="244580"/>
                    </a:lnTo>
                    <a:lnTo>
                      <a:pt x="530277" y="183557"/>
                    </a:lnTo>
                    <a:cubicBezTo>
                      <a:pt x="530277" y="149766"/>
                      <a:pt x="557671" y="122372"/>
                      <a:pt x="591462" y="122372"/>
                    </a:cubicBezTo>
                    <a:close/>
                    <a:moveTo>
                      <a:pt x="1631620" y="734066"/>
                    </a:moveTo>
                    <a:lnTo>
                      <a:pt x="1264506" y="734066"/>
                    </a:lnTo>
                    <a:lnTo>
                      <a:pt x="1264506" y="836042"/>
                    </a:lnTo>
                    <a:cubicBezTo>
                      <a:pt x="1264506" y="869833"/>
                      <a:pt x="1237111" y="897228"/>
                      <a:pt x="1203320" y="897228"/>
                    </a:cubicBezTo>
                    <a:cubicBezTo>
                      <a:pt x="1169529" y="897228"/>
                      <a:pt x="1142134" y="869833"/>
                      <a:pt x="1142134" y="836042"/>
                    </a:cubicBezTo>
                    <a:lnTo>
                      <a:pt x="1142134" y="734066"/>
                    </a:lnTo>
                    <a:lnTo>
                      <a:pt x="489486" y="734066"/>
                    </a:lnTo>
                    <a:lnTo>
                      <a:pt x="489486" y="836042"/>
                    </a:lnTo>
                    <a:cubicBezTo>
                      <a:pt x="489486" y="869833"/>
                      <a:pt x="462092" y="897228"/>
                      <a:pt x="428300" y="897228"/>
                    </a:cubicBezTo>
                    <a:cubicBezTo>
                      <a:pt x="394509" y="897228"/>
                      <a:pt x="367115" y="869833"/>
                      <a:pt x="367115" y="836042"/>
                    </a:cubicBezTo>
                    <a:lnTo>
                      <a:pt x="367115" y="734066"/>
                    </a:lnTo>
                    <a:lnTo>
                      <a:pt x="0" y="734066"/>
                    </a:lnTo>
                    <a:lnTo>
                      <a:pt x="0" y="1121331"/>
                    </a:lnTo>
                    <a:cubicBezTo>
                      <a:pt x="0" y="1222703"/>
                      <a:pt x="82181" y="1304888"/>
                      <a:pt x="183557" y="1304888"/>
                    </a:cubicBezTo>
                    <a:lnTo>
                      <a:pt x="1448063" y="1304888"/>
                    </a:lnTo>
                    <a:cubicBezTo>
                      <a:pt x="1549435" y="1304888"/>
                      <a:pt x="1631620" y="1222703"/>
                      <a:pt x="1631620" y="1121331"/>
                    </a:cubicBezTo>
                    <a:lnTo>
                      <a:pt x="1631620" y="734066"/>
                    </a:lnTo>
                    <a:close/>
                  </a:path>
                </a:pathLst>
              </a:custGeom>
              <a:solidFill>
                <a:schemeClr val="accent3"/>
              </a:solidFill>
              <a:ln w="15081" cap="flat">
                <a:noFill/>
                <a:prstDash val="solid"/>
                <a:miter/>
              </a:ln>
            </p:spPr>
            <p:txBody>
              <a:bodyPr rtlCol="0" anchor="ctr"/>
              <a:lstStyle/>
              <a:p>
                <a:endParaRPr lang="en-US"/>
              </a:p>
            </p:txBody>
          </p:sp>
        </p:grpSp>
        <p:grpSp>
          <p:nvGrpSpPr>
            <p:cNvPr id="121" name="Group 120">
              <a:extLst>
                <a:ext uri="{FF2B5EF4-FFF2-40B4-BE49-F238E27FC236}">
                  <a16:creationId xmlns:a16="http://schemas.microsoft.com/office/drawing/2014/main" id="{AE2AEE03-7A6A-86DA-C7C3-A4228983563B}"/>
                </a:ext>
              </a:extLst>
            </p:cNvPr>
            <p:cNvGrpSpPr/>
            <p:nvPr/>
          </p:nvGrpSpPr>
          <p:grpSpPr>
            <a:xfrm>
              <a:off x="7780221" y="4169300"/>
              <a:ext cx="633880" cy="633880"/>
              <a:chOff x="7973220" y="3886683"/>
              <a:chExt cx="633880" cy="633880"/>
            </a:xfrm>
          </p:grpSpPr>
          <p:sp>
            <p:nvSpPr>
              <p:cNvPr id="122" name="Oval 35_1">
                <a:extLst>
                  <a:ext uri="{FF2B5EF4-FFF2-40B4-BE49-F238E27FC236}">
                    <a16:creationId xmlns:a16="http://schemas.microsoft.com/office/drawing/2014/main" id="{D105B53C-4784-9CDB-65D9-48A35EE81842}"/>
                  </a:ext>
                </a:extLst>
              </p:cNvPr>
              <p:cNvSpPr>
                <a:spLocks/>
              </p:cNvSpPr>
              <p:nvPr/>
            </p:nvSpPr>
            <p:spPr bwMode="auto">
              <a:xfrm>
                <a:off x="7973220" y="388668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23" name="Graphic 9" descr="Icon of a circuit brain">
                <a:extLst>
                  <a:ext uri="{FF2B5EF4-FFF2-40B4-BE49-F238E27FC236}">
                    <a16:creationId xmlns:a16="http://schemas.microsoft.com/office/drawing/2014/main" id="{6EE76D13-D311-64BD-2B0E-F7BFCAEC3860}"/>
                  </a:ext>
                </a:extLst>
              </p:cNvPr>
              <p:cNvSpPr>
                <a:spLocks/>
              </p:cNvSpPr>
              <p:nvPr/>
            </p:nvSpPr>
            <p:spPr>
              <a:xfrm>
                <a:off x="8135392" y="4048829"/>
                <a:ext cx="309536" cy="30958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bg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GB" sz="1765">
                  <a:solidFill>
                    <a:srgbClr val="000000"/>
                  </a:solidFill>
                  <a:latin typeface="Segoe UI"/>
                </a:endParaRPr>
              </a:p>
            </p:txBody>
          </p:sp>
        </p:grpSp>
      </p:grpSp>
      <p:sp>
        <p:nvSpPr>
          <p:cNvPr id="104" name="Rectangle: Top Corners Rounded 103">
            <a:extLst>
              <a:ext uri="{FF2B5EF4-FFF2-40B4-BE49-F238E27FC236}">
                <a16:creationId xmlns:a16="http://schemas.microsoft.com/office/drawing/2014/main" id="{904A3F38-E95F-D63D-F7F8-6D077A15D6CA}"/>
              </a:ext>
              <a:ext uri="{C183D7F6-B498-43B3-948B-1728B52AA6E4}">
                <adec:decorative xmlns:adec="http://schemas.microsoft.com/office/drawing/2017/decorative" val="1"/>
              </a:ext>
            </a:extLst>
          </p:cNvPr>
          <p:cNvSpPr>
            <a:spLocks/>
          </p:cNvSpPr>
          <p:nvPr/>
        </p:nvSpPr>
        <p:spPr bwMode="auto">
          <a:xfrm>
            <a:off x="5791199" y="1442967"/>
            <a:ext cx="5818189" cy="311480"/>
          </a:xfrm>
          <a:prstGeom prst="round2SameRect">
            <a:avLst>
              <a:gd name="adj1" fmla="val 28288"/>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105" name="Table 104">
            <a:extLst>
              <a:ext uri="{FF2B5EF4-FFF2-40B4-BE49-F238E27FC236}">
                <a16:creationId xmlns:a16="http://schemas.microsoft.com/office/drawing/2014/main" id="{7B6E156F-79C0-A846-5925-19EFF7059F85}"/>
              </a:ext>
            </a:extLst>
          </p:cNvPr>
          <p:cNvGraphicFramePr>
            <a:graphicFrameLocks noGrp="1"/>
          </p:cNvGraphicFramePr>
          <p:nvPr>
            <p:extLst>
              <p:ext uri="{D42A27DB-BD31-4B8C-83A1-F6EECF244321}">
                <p14:modId xmlns:p14="http://schemas.microsoft.com/office/powerpoint/2010/main" val="4142794663"/>
              </p:ext>
            </p:extLst>
          </p:nvPr>
        </p:nvGraphicFramePr>
        <p:xfrm>
          <a:off x="5791200" y="1442966"/>
          <a:ext cx="5818190" cy="1947672"/>
        </p:xfrm>
        <a:graphic>
          <a:graphicData uri="http://schemas.openxmlformats.org/drawingml/2006/table">
            <a:tbl>
              <a:tblPr firstRow="1" bandRow="1">
                <a:tableStyleId>{7DF18680-E054-41AD-8BC1-D1AEF772440D}</a:tableStyleId>
              </a:tblPr>
              <a:tblGrid>
                <a:gridCol w="910750">
                  <a:extLst>
                    <a:ext uri="{9D8B030D-6E8A-4147-A177-3AD203B41FA5}">
                      <a16:colId xmlns:a16="http://schemas.microsoft.com/office/drawing/2014/main" val="3550081164"/>
                    </a:ext>
                  </a:extLst>
                </a:gridCol>
                <a:gridCol w="981488">
                  <a:extLst>
                    <a:ext uri="{9D8B030D-6E8A-4147-A177-3AD203B41FA5}">
                      <a16:colId xmlns:a16="http://schemas.microsoft.com/office/drawing/2014/main" val="4201578885"/>
                    </a:ext>
                  </a:extLst>
                </a:gridCol>
                <a:gridCol w="981488">
                  <a:extLst>
                    <a:ext uri="{9D8B030D-6E8A-4147-A177-3AD203B41FA5}">
                      <a16:colId xmlns:a16="http://schemas.microsoft.com/office/drawing/2014/main" val="1867402025"/>
                    </a:ext>
                  </a:extLst>
                </a:gridCol>
                <a:gridCol w="981488">
                  <a:extLst>
                    <a:ext uri="{9D8B030D-6E8A-4147-A177-3AD203B41FA5}">
                      <a16:colId xmlns:a16="http://schemas.microsoft.com/office/drawing/2014/main" val="3572655341"/>
                    </a:ext>
                  </a:extLst>
                </a:gridCol>
                <a:gridCol w="981488">
                  <a:extLst>
                    <a:ext uri="{9D8B030D-6E8A-4147-A177-3AD203B41FA5}">
                      <a16:colId xmlns:a16="http://schemas.microsoft.com/office/drawing/2014/main" val="3137342565"/>
                    </a:ext>
                  </a:extLst>
                </a:gridCol>
                <a:gridCol w="981488">
                  <a:extLst>
                    <a:ext uri="{9D8B030D-6E8A-4147-A177-3AD203B41FA5}">
                      <a16:colId xmlns:a16="http://schemas.microsoft.com/office/drawing/2014/main" val="3934252459"/>
                    </a:ext>
                  </a:extLst>
                </a:gridCol>
              </a:tblGrid>
              <a:tr h="310896">
                <a:tc>
                  <a:txBody>
                    <a:bodyPr/>
                    <a:lstStyle/>
                    <a:p>
                      <a:pPr algn="l">
                        <a:spcAft>
                          <a:spcPts val="1200"/>
                        </a:spcAft>
                      </a:pPr>
                      <a:endParaRPr lang="en-US" sz="1400" b="1">
                        <a:solidFill>
                          <a:schemeClr val="bg1"/>
                        </a:solidFill>
                        <a:latin typeface="+mj-lt"/>
                      </a:endParaRPr>
                    </a:p>
                  </a:txBody>
                  <a:tcPr marL="45720" marR="45720" marT="27432" marB="27432"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1</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2</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3</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4</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5</a:t>
                      </a:r>
                    </a:p>
                  </a:txBody>
                  <a:tcPr marL="45720" marR="45720" marT="27432" marB="27432"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3824107"/>
                  </a:ext>
                </a:extLst>
              </a:tr>
              <a:tr h="1636776">
                <a:tc>
                  <a:txBody>
                    <a:bodyPr/>
                    <a:lstStyle/>
                    <a:p>
                      <a:pPr marL="0" algn="l" defTabSz="932742" rtl="0" eaLnBrk="1" latinLnBrk="0" hangingPunct="1">
                        <a:spcAft>
                          <a:spcPts val="1200"/>
                        </a:spcAft>
                      </a:pPr>
                      <a:r>
                        <a:rPr lang="en-US" sz="1200" b="0" kern="1200">
                          <a:solidFill>
                            <a:schemeClr val="accent6"/>
                          </a:solidFill>
                          <a:latin typeface="+mj-lt"/>
                          <a:ea typeface="+mj-ea"/>
                          <a:cs typeface="+mj-cs"/>
                        </a:rPr>
                        <a:t>Business</a:t>
                      </a:r>
                    </a:p>
                  </a:txBody>
                  <a:tcPr marL="45720" marR="45720">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Concept is </a:t>
                      </a:r>
                      <a:r>
                        <a:rPr lang="en-US" sz="1100" b="0" i="1" kern="1200">
                          <a:solidFill>
                            <a:schemeClr val="tx1"/>
                          </a:solidFill>
                          <a:latin typeface="+mj-lt"/>
                          <a:ea typeface="+mj-ea"/>
                          <a:cs typeface="+mj-cs"/>
                        </a:rPr>
                        <a:t>extremely unlikely </a:t>
                      </a:r>
                      <a:r>
                        <a:rPr lang="en-US" sz="1100" b="0" kern="1200">
                          <a:solidFill>
                            <a:schemeClr val="tx1"/>
                          </a:solidFill>
                          <a:latin typeface="+mn-lt"/>
                          <a:ea typeface="+mn-ea"/>
                          <a:cs typeface="+mn-cs"/>
                        </a:rPr>
                        <a:t>to be financially viable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Concept is </a:t>
                      </a:r>
                      <a:r>
                        <a:rPr lang="en-US" sz="1100" b="0" i="1" kern="1200">
                          <a:solidFill>
                            <a:schemeClr val="tx1"/>
                          </a:solidFill>
                          <a:latin typeface="+mj-lt"/>
                          <a:ea typeface="+mj-ea"/>
                          <a:cs typeface="+mj-cs"/>
                        </a:rPr>
                        <a:t>unlikely</a:t>
                      </a:r>
                      <a:r>
                        <a:rPr lang="en-US" sz="1100" b="0" kern="1200">
                          <a:solidFill>
                            <a:schemeClr val="tx1"/>
                          </a:solidFill>
                          <a:latin typeface="+mn-lt"/>
                          <a:ea typeface="+mn-ea"/>
                          <a:cs typeface="+mn-cs"/>
                        </a:rPr>
                        <a:t> to be financially viable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Concept is </a:t>
                      </a:r>
                      <a:r>
                        <a:rPr lang="en-US" sz="1100" b="0" i="1" kern="1200">
                          <a:solidFill>
                            <a:schemeClr val="tx1"/>
                          </a:solidFill>
                          <a:latin typeface="+mj-lt"/>
                          <a:ea typeface="+mj-ea"/>
                          <a:cs typeface="+mj-cs"/>
                        </a:rPr>
                        <a:t>somewhat likely </a:t>
                      </a:r>
                      <a:r>
                        <a:rPr lang="en-US" sz="1100" b="0" kern="1200">
                          <a:solidFill>
                            <a:schemeClr val="tx1"/>
                          </a:solidFill>
                          <a:latin typeface="+mn-lt"/>
                          <a:ea typeface="+mn-ea"/>
                          <a:cs typeface="+mn-cs"/>
                        </a:rPr>
                        <a:t>to be financially viable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Concept is </a:t>
                      </a:r>
                      <a:r>
                        <a:rPr lang="en-US" sz="1100" b="0" i="1" kern="1200">
                          <a:solidFill>
                            <a:schemeClr val="tx1"/>
                          </a:solidFill>
                          <a:latin typeface="+mj-lt"/>
                          <a:ea typeface="+mj-ea"/>
                          <a:cs typeface="+mj-cs"/>
                        </a:rPr>
                        <a:t>likely</a:t>
                      </a:r>
                      <a:r>
                        <a:rPr lang="en-US" sz="1100" b="0" kern="1200">
                          <a:solidFill>
                            <a:schemeClr val="tx1"/>
                          </a:solidFill>
                          <a:latin typeface="+mn-lt"/>
                          <a:ea typeface="+mn-ea"/>
                          <a:cs typeface="+mn-cs"/>
                        </a:rPr>
                        <a:t> to be financially viable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Concept is </a:t>
                      </a:r>
                      <a:r>
                        <a:rPr lang="en-US" sz="1100" b="0" i="1" kern="1200">
                          <a:solidFill>
                            <a:schemeClr val="tx1"/>
                          </a:solidFill>
                          <a:latin typeface="+mj-lt"/>
                          <a:ea typeface="+mj-ea"/>
                          <a:cs typeface="+mj-cs"/>
                        </a:rPr>
                        <a:t>extremely likely </a:t>
                      </a:r>
                      <a:r>
                        <a:rPr lang="en-US" sz="1100" b="0" kern="1200">
                          <a:solidFill>
                            <a:schemeClr val="tx1"/>
                          </a:solidFill>
                          <a:latin typeface="+mn-lt"/>
                          <a:ea typeface="+mn-ea"/>
                          <a:cs typeface="+mn-cs"/>
                        </a:rPr>
                        <a:t>to financially viable</a:t>
                      </a:r>
                    </a:p>
                  </a:txBody>
                  <a:tcPr marL="45720" marR="45720">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11950"/>
                  </a:ext>
                </a:extLst>
              </a:tr>
            </a:tbl>
          </a:graphicData>
        </a:graphic>
      </p:graphicFrame>
      <p:grpSp>
        <p:nvGrpSpPr>
          <p:cNvPr id="106" name="Group 105">
            <a:extLst>
              <a:ext uri="{FF2B5EF4-FFF2-40B4-BE49-F238E27FC236}">
                <a16:creationId xmlns:a16="http://schemas.microsoft.com/office/drawing/2014/main" id="{E45AD680-ADD2-4E0E-6C75-78A2E85A9206}"/>
              </a:ext>
              <a:ext uri="{C183D7F6-B498-43B3-948B-1728B52AA6E4}">
                <adec:decorative xmlns:adec="http://schemas.microsoft.com/office/drawing/2017/decorative" val="1"/>
              </a:ext>
            </a:extLst>
          </p:cNvPr>
          <p:cNvGrpSpPr/>
          <p:nvPr/>
        </p:nvGrpSpPr>
        <p:grpSpPr>
          <a:xfrm>
            <a:off x="5791202" y="3529288"/>
            <a:ext cx="5818188" cy="2297547"/>
            <a:chOff x="5791202" y="3559810"/>
            <a:chExt cx="5818188" cy="2297547"/>
          </a:xfrm>
        </p:grpSpPr>
        <p:sp>
          <p:nvSpPr>
            <p:cNvPr id="107" name="Rectangle: Rounded Corners 106">
              <a:extLst>
                <a:ext uri="{FF2B5EF4-FFF2-40B4-BE49-F238E27FC236}">
                  <a16:creationId xmlns:a16="http://schemas.microsoft.com/office/drawing/2014/main" id="{835E11E9-9E67-8493-3E40-783C1FE896E6}"/>
                </a:ext>
              </a:extLst>
            </p:cNvPr>
            <p:cNvSpPr>
              <a:spLocks/>
            </p:cNvSpPr>
            <p:nvPr/>
          </p:nvSpPr>
          <p:spPr bwMode="auto">
            <a:xfrm>
              <a:off x="5791202" y="3559810"/>
              <a:ext cx="5818188" cy="2297547"/>
            </a:xfrm>
            <a:prstGeom prst="roundRect">
              <a:avLst>
                <a:gd name="adj" fmla="val 4568"/>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93192"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Aft>
                  <a:spcPts val="100"/>
                </a:spcAft>
                <a:buClrTx/>
                <a:buSzPct val="100000"/>
                <a:buFont typeface="Wingdings" panose="05000000000000000000" pitchFamily="2" charset="2"/>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Is it viable?</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Is there a clear and quantifiable revenue? Will implementation result in cost reductions?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Will there be a clear and quantifiable improvement in ESG outcomes?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What business outcomes are achieved?</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What changes are expected in efficiency?</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Does it create a durable competitive advantage?</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What is the predicted time to value?</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Is there enough need for this scenario?</a:t>
              </a:r>
              <a:endParaRPr kumimoji="0" lang="en-US" sz="1200" b="0" i="0" u="none" strike="noStrike" kern="1200" cap="none" spc="0" normalizeH="0" baseline="0" noProof="0">
                <a:ln>
                  <a:noFill/>
                </a:ln>
                <a:solidFill>
                  <a:schemeClr val="tx1"/>
                </a:solidFill>
                <a:effectLst/>
                <a:uLnTx/>
                <a:uFillTx/>
              </a:endParaRPr>
            </a:p>
          </p:txBody>
        </p:sp>
        <p:sp>
          <p:nvSpPr>
            <p:cNvPr id="108" name="Rectangle: Rounded Corners 107">
              <a:extLst>
                <a:ext uri="{FF2B5EF4-FFF2-40B4-BE49-F238E27FC236}">
                  <a16:creationId xmlns:a16="http://schemas.microsoft.com/office/drawing/2014/main" id="{70656612-16B8-C1AE-FC46-B1C245C744EC}"/>
                </a:ext>
              </a:extLst>
            </p:cNvPr>
            <p:cNvSpPr>
              <a:spLocks/>
            </p:cNvSpPr>
            <p:nvPr/>
          </p:nvSpPr>
          <p:spPr bwMode="auto">
            <a:xfrm>
              <a:off x="5871139" y="3625653"/>
              <a:ext cx="5658314" cy="311480"/>
            </a:xfrm>
            <a:prstGeom prst="roundRect">
              <a:avLst>
                <a:gd name="adj" fmla="val 11664"/>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i="0" u="none" strike="noStrike" kern="1200" cap="none" spc="0" normalizeH="0" baseline="0" noProof="0">
                  <a:ln>
                    <a:noFill/>
                  </a:ln>
                  <a:solidFill>
                    <a:schemeClr val="bg1"/>
                  </a:solidFill>
                  <a:effectLst/>
                  <a:uLnTx/>
                  <a:uFillTx/>
                  <a:latin typeface="+mj-lt"/>
                  <a:ea typeface="+mj-ea"/>
                  <a:cs typeface="+mj-cs"/>
                </a:rPr>
                <a:t>Questions</a:t>
              </a:r>
            </a:p>
          </p:txBody>
        </p:sp>
      </p:grpSp>
    </p:spTree>
    <p:extLst>
      <p:ext uri="{BB962C8B-B14F-4D97-AF65-F5344CB8AC3E}">
        <p14:creationId xmlns:p14="http://schemas.microsoft.com/office/powerpoint/2010/main" val="2500917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567FD2ED-E0BB-73B6-8708-6457031B199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2" name="Title 1">
            <a:extLst>
              <a:ext uri="{FF2B5EF4-FFF2-40B4-BE49-F238E27FC236}">
                <a16:creationId xmlns:a16="http://schemas.microsoft.com/office/drawing/2014/main" id="{DACE2F04-41C3-0C43-889A-3F2888149E53}"/>
              </a:ext>
            </a:extLst>
          </p:cNvPr>
          <p:cNvSpPr>
            <a:spLocks noGrp="1"/>
          </p:cNvSpPr>
          <p:nvPr>
            <p:ph type="title"/>
          </p:nvPr>
        </p:nvSpPr>
        <p:spPr/>
        <p:txBody>
          <a:bodyPr/>
          <a:lstStyle/>
          <a:p>
            <a:r>
              <a:rPr lang="en-US">
                <a:ea typeface="+mj-ea"/>
                <a:cs typeface="+mj-cs"/>
              </a:rPr>
              <a:t>The BXT framework: Experience</a:t>
            </a:r>
          </a:p>
        </p:txBody>
      </p:sp>
      <p:sp>
        <p:nvSpPr>
          <p:cNvPr id="5" name="TextBox 4">
            <a:extLst>
              <a:ext uri="{FF2B5EF4-FFF2-40B4-BE49-F238E27FC236}">
                <a16:creationId xmlns:a16="http://schemas.microsoft.com/office/drawing/2014/main" id="{2FBF8FE5-5208-626C-2444-BB6B97A3BE34}"/>
              </a:ext>
            </a:extLst>
          </p:cNvPr>
          <p:cNvSpPr txBox="1">
            <a:spLocks/>
          </p:cNvSpPr>
          <p:nvPr/>
        </p:nvSpPr>
        <p:spPr>
          <a:xfrm>
            <a:off x="5791202" y="5963388"/>
            <a:ext cx="5818188" cy="306467"/>
          </a:xfrm>
          <a:prstGeom prst="roundRect">
            <a:avLst/>
          </a:prstGeom>
          <a:solidFill>
            <a:schemeClr val="accent3">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Feel free to tailor with any other experience questions come to mind.</a:t>
            </a:r>
          </a:p>
        </p:txBody>
      </p:sp>
      <p:sp>
        <p:nvSpPr>
          <p:cNvPr id="6" name="Rectangle: Top Corners Rounded 5">
            <a:extLst>
              <a:ext uri="{FF2B5EF4-FFF2-40B4-BE49-F238E27FC236}">
                <a16:creationId xmlns:a16="http://schemas.microsoft.com/office/drawing/2014/main" id="{7F39303D-6C7F-1758-3E88-5B8C0FF17265}"/>
              </a:ext>
              <a:ext uri="{C183D7F6-B498-43B3-948B-1728B52AA6E4}">
                <adec:decorative xmlns:adec="http://schemas.microsoft.com/office/drawing/2017/decorative" val="1"/>
              </a:ext>
            </a:extLst>
          </p:cNvPr>
          <p:cNvSpPr>
            <a:spLocks/>
          </p:cNvSpPr>
          <p:nvPr/>
        </p:nvSpPr>
        <p:spPr bwMode="auto">
          <a:xfrm>
            <a:off x="5791199" y="1754447"/>
            <a:ext cx="5818189" cy="1643050"/>
          </a:xfrm>
          <a:prstGeom prst="round2SameRect">
            <a:avLst>
              <a:gd name="adj1" fmla="val 0"/>
              <a:gd name="adj2" fmla="val 6356"/>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7" name="Rectangle: Rounded Corners 6">
            <a:extLst>
              <a:ext uri="{FF2B5EF4-FFF2-40B4-BE49-F238E27FC236}">
                <a16:creationId xmlns:a16="http://schemas.microsoft.com/office/drawing/2014/main" id="{459E095F-6631-0FDC-0162-711A7A7D8E2B}"/>
              </a:ext>
              <a:ext uri="{C183D7F6-B498-43B3-948B-1728B52AA6E4}">
                <adec:decorative xmlns:adec="http://schemas.microsoft.com/office/drawing/2017/decorative" val="1"/>
              </a:ext>
            </a:extLst>
          </p:cNvPr>
          <p:cNvSpPr>
            <a:spLocks/>
          </p:cNvSpPr>
          <p:nvPr/>
        </p:nvSpPr>
        <p:spPr bwMode="auto">
          <a:xfrm>
            <a:off x="584199" y="1442966"/>
            <a:ext cx="5046981" cy="4826072"/>
          </a:xfrm>
          <a:prstGeom prst="roundRect">
            <a:avLst>
              <a:gd name="adj" fmla="val 2891"/>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1" name="Rectangle: Top Corners Rounded 40">
            <a:extLst>
              <a:ext uri="{FF2B5EF4-FFF2-40B4-BE49-F238E27FC236}">
                <a16:creationId xmlns:a16="http://schemas.microsoft.com/office/drawing/2014/main" id="{4806A94A-FCCA-CDDC-EB4F-526CE0690C40}"/>
              </a:ext>
              <a:ext uri="{C183D7F6-B498-43B3-948B-1728B52AA6E4}">
                <adec:decorative xmlns:adec="http://schemas.microsoft.com/office/drawing/2017/decorative" val="1"/>
              </a:ext>
            </a:extLst>
          </p:cNvPr>
          <p:cNvSpPr>
            <a:spLocks/>
          </p:cNvSpPr>
          <p:nvPr/>
        </p:nvSpPr>
        <p:spPr bwMode="auto">
          <a:xfrm>
            <a:off x="5791199" y="1442967"/>
            <a:ext cx="5818189" cy="311480"/>
          </a:xfrm>
          <a:prstGeom prst="round2SameRect">
            <a:avLst>
              <a:gd name="adj1" fmla="val 28288"/>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33" name="Table 32">
            <a:extLst>
              <a:ext uri="{FF2B5EF4-FFF2-40B4-BE49-F238E27FC236}">
                <a16:creationId xmlns:a16="http://schemas.microsoft.com/office/drawing/2014/main" id="{602364F8-4960-4F6F-D0CB-A63861CF7C2A}"/>
              </a:ext>
            </a:extLst>
          </p:cNvPr>
          <p:cNvGraphicFramePr>
            <a:graphicFrameLocks noGrp="1"/>
          </p:cNvGraphicFramePr>
          <p:nvPr>
            <p:extLst>
              <p:ext uri="{D42A27DB-BD31-4B8C-83A1-F6EECF244321}">
                <p14:modId xmlns:p14="http://schemas.microsoft.com/office/powerpoint/2010/main" val="72505730"/>
              </p:ext>
            </p:extLst>
          </p:nvPr>
        </p:nvGraphicFramePr>
        <p:xfrm>
          <a:off x="5791200" y="1442966"/>
          <a:ext cx="5818190" cy="1947672"/>
        </p:xfrm>
        <a:graphic>
          <a:graphicData uri="http://schemas.openxmlformats.org/drawingml/2006/table">
            <a:tbl>
              <a:tblPr firstRow="1" bandRow="1">
                <a:tableStyleId>{7DF18680-E054-41AD-8BC1-D1AEF772440D}</a:tableStyleId>
              </a:tblPr>
              <a:tblGrid>
                <a:gridCol w="910750">
                  <a:extLst>
                    <a:ext uri="{9D8B030D-6E8A-4147-A177-3AD203B41FA5}">
                      <a16:colId xmlns:a16="http://schemas.microsoft.com/office/drawing/2014/main" val="3550081164"/>
                    </a:ext>
                  </a:extLst>
                </a:gridCol>
                <a:gridCol w="981488">
                  <a:extLst>
                    <a:ext uri="{9D8B030D-6E8A-4147-A177-3AD203B41FA5}">
                      <a16:colId xmlns:a16="http://schemas.microsoft.com/office/drawing/2014/main" val="4201578885"/>
                    </a:ext>
                  </a:extLst>
                </a:gridCol>
                <a:gridCol w="981488">
                  <a:extLst>
                    <a:ext uri="{9D8B030D-6E8A-4147-A177-3AD203B41FA5}">
                      <a16:colId xmlns:a16="http://schemas.microsoft.com/office/drawing/2014/main" val="1867402025"/>
                    </a:ext>
                  </a:extLst>
                </a:gridCol>
                <a:gridCol w="981488">
                  <a:extLst>
                    <a:ext uri="{9D8B030D-6E8A-4147-A177-3AD203B41FA5}">
                      <a16:colId xmlns:a16="http://schemas.microsoft.com/office/drawing/2014/main" val="3572655341"/>
                    </a:ext>
                  </a:extLst>
                </a:gridCol>
                <a:gridCol w="981488">
                  <a:extLst>
                    <a:ext uri="{9D8B030D-6E8A-4147-A177-3AD203B41FA5}">
                      <a16:colId xmlns:a16="http://schemas.microsoft.com/office/drawing/2014/main" val="3137342565"/>
                    </a:ext>
                  </a:extLst>
                </a:gridCol>
                <a:gridCol w="981488">
                  <a:extLst>
                    <a:ext uri="{9D8B030D-6E8A-4147-A177-3AD203B41FA5}">
                      <a16:colId xmlns:a16="http://schemas.microsoft.com/office/drawing/2014/main" val="3934252459"/>
                    </a:ext>
                  </a:extLst>
                </a:gridCol>
              </a:tblGrid>
              <a:tr h="310896">
                <a:tc>
                  <a:txBody>
                    <a:bodyPr/>
                    <a:lstStyle/>
                    <a:p>
                      <a:pPr algn="l">
                        <a:spcAft>
                          <a:spcPts val="1200"/>
                        </a:spcAft>
                      </a:pPr>
                      <a:endParaRPr lang="en-US" sz="1400" b="1">
                        <a:solidFill>
                          <a:schemeClr val="bg1"/>
                        </a:solidFill>
                        <a:latin typeface="+mj-lt"/>
                      </a:endParaRPr>
                    </a:p>
                  </a:txBody>
                  <a:tcPr marL="45720" marR="45720" marT="27432" marB="27432"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1</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2</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3</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4</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5</a:t>
                      </a:r>
                    </a:p>
                  </a:txBody>
                  <a:tcPr marL="45720" marR="45720" marT="27432" marB="27432"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3824107"/>
                  </a:ext>
                </a:extLst>
              </a:tr>
              <a:tr h="1636776">
                <a:tc>
                  <a:txBody>
                    <a:bodyPr/>
                    <a:lstStyle/>
                    <a:p>
                      <a:pPr marL="0" algn="l" defTabSz="932742" rtl="0" eaLnBrk="1" latinLnBrk="0" hangingPunct="1">
                        <a:spcAft>
                          <a:spcPts val="1200"/>
                        </a:spcAft>
                      </a:pPr>
                      <a:r>
                        <a:rPr lang="en-US" sz="1200" b="0" kern="1200">
                          <a:solidFill>
                            <a:schemeClr val="accent6"/>
                          </a:solidFill>
                          <a:latin typeface="+mj-lt"/>
                          <a:ea typeface="+mj-ea"/>
                          <a:cs typeface="+mj-cs"/>
                        </a:rPr>
                        <a:t>Experience</a:t>
                      </a:r>
                    </a:p>
                  </a:txBody>
                  <a:tcPr marL="45720" marR="45720">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a:solidFill>
                            <a:schemeClr val="tx1"/>
                          </a:solidFill>
                          <a:latin typeface="+mn-lt"/>
                          <a:ea typeface="+mn-ea"/>
                          <a:cs typeface="+mn-cs"/>
                        </a:rPr>
                        <a:t>The ‘pilot’ is </a:t>
                      </a:r>
                      <a:r>
                        <a:rPr lang="en-US" sz="1100" b="0" i="1">
                          <a:solidFill>
                            <a:schemeClr val="tx1"/>
                          </a:solidFill>
                          <a:latin typeface="+mj-lt"/>
                          <a:ea typeface="+mj-ea"/>
                          <a:cs typeface="+mj-cs"/>
                        </a:rPr>
                        <a:t>extremely unlikely </a:t>
                      </a:r>
                      <a:r>
                        <a:rPr lang="en-US" sz="1100" b="0">
                          <a:solidFill>
                            <a:schemeClr val="tx1"/>
                          </a:solidFill>
                          <a:latin typeface="+mn-lt"/>
                          <a:ea typeface="+mn-ea"/>
                          <a:cs typeface="+mn-cs"/>
                        </a:rPr>
                        <a:t>to find the concept desirable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a:solidFill>
                            <a:schemeClr val="tx1"/>
                          </a:solidFill>
                          <a:latin typeface="+mn-lt"/>
                          <a:ea typeface="+mn-ea"/>
                          <a:cs typeface="+mn-cs"/>
                        </a:rPr>
                        <a:t>The ‘pilot’ is </a:t>
                      </a:r>
                      <a:r>
                        <a:rPr lang="en-US" sz="1100" b="0" i="1" kern="1200">
                          <a:solidFill>
                            <a:schemeClr val="tx1"/>
                          </a:solidFill>
                          <a:latin typeface="+mj-lt"/>
                          <a:ea typeface="+mj-ea"/>
                          <a:cs typeface="+mj-cs"/>
                        </a:rPr>
                        <a:t>unlikely</a:t>
                      </a:r>
                      <a:r>
                        <a:rPr lang="en-US" sz="1100" b="0">
                          <a:solidFill>
                            <a:schemeClr val="tx1"/>
                          </a:solidFill>
                          <a:latin typeface="+mn-lt"/>
                          <a:ea typeface="+mn-ea"/>
                          <a:cs typeface="+mn-cs"/>
                        </a:rPr>
                        <a:t> to find the concept desirable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a:solidFill>
                            <a:schemeClr val="tx1"/>
                          </a:solidFill>
                          <a:latin typeface="+mn-lt"/>
                          <a:ea typeface="+mn-ea"/>
                          <a:cs typeface="+mn-cs"/>
                        </a:rPr>
                        <a:t>The ‘pilot’ is </a:t>
                      </a:r>
                      <a:r>
                        <a:rPr lang="en-US" sz="1100" b="0" i="1" kern="1200">
                          <a:solidFill>
                            <a:schemeClr val="tx1"/>
                          </a:solidFill>
                          <a:latin typeface="+mj-lt"/>
                          <a:ea typeface="+mj-ea"/>
                          <a:cs typeface="+mj-cs"/>
                        </a:rPr>
                        <a:t>somewhat likely </a:t>
                      </a:r>
                      <a:r>
                        <a:rPr lang="en-US" sz="1100" b="0">
                          <a:solidFill>
                            <a:schemeClr val="tx1"/>
                          </a:solidFill>
                          <a:latin typeface="+mn-lt"/>
                          <a:ea typeface="+mn-ea"/>
                          <a:cs typeface="+mn-cs"/>
                        </a:rPr>
                        <a:t>to find the concept desirable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a:solidFill>
                            <a:schemeClr val="tx1"/>
                          </a:solidFill>
                          <a:latin typeface="+mn-lt"/>
                          <a:ea typeface="+mn-ea"/>
                          <a:cs typeface="+mn-cs"/>
                        </a:rPr>
                        <a:t>The ‘pilot’ is </a:t>
                      </a:r>
                      <a:r>
                        <a:rPr lang="en-US" sz="1100" b="0" i="1" kern="1200">
                          <a:solidFill>
                            <a:schemeClr val="tx1"/>
                          </a:solidFill>
                          <a:latin typeface="+mj-lt"/>
                          <a:ea typeface="+mj-ea"/>
                          <a:cs typeface="+mj-cs"/>
                        </a:rPr>
                        <a:t>likely</a:t>
                      </a:r>
                      <a:r>
                        <a:rPr lang="en-US" sz="1100" b="0">
                          <a:solidFill>
                            <a:schemeClr val="tx1"/>
                          </a:solidFill>
                          <a:latin typeface="+mn-lt"/>
                          <a:ea typeface="+mn-ea"/>
                          <a:cs typeface="+mn-cs"/>
                        </a:rPr>
                        <a:t> to find the concept desirable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a:solidFill>
                            <a:schemeClr val="tx1"/>
                          </a:solidFill>
                          <a:latin typeface="+mn-lt"/>
                          <a:ea typeface="+mn-ea"/>
                          <a:cs typeface="+mn-cs"/>
                        </a:rPr>
                        <a:t>The ‘pilot’ is </a:t>
                      </a:r>
                      <a:r>
                        <a:rPr lang="en-US" sz="1100" b="0" i="1" kern="1200">
                          <a:solidFill>
                            <a:schemeClr val="tx1"/>
                          </a:solidFill>
                          <a:latin typeface="+mj-lt"/>
                          <a:ea typeface="+mj-ea"/>
                          <a:cs typeface="+mj-cs"/>
                        </a:rPr>
                        <a:t>extremely likely </a:t>
                      </a:r>
                      <a:r>
                        <a:rPr lang="en-US" sz="1100" b="0">
                          <a:solidFill>
                            <a:schemeClr val="tx1"/>
                          </a:solidFill>
                          <a:latin typeface="+mn-lt"/>
                          <a:ea typeface="+mn-ea"/>
                          <a:cs typeface="+mn-cs"/>
                        </a:rPr>
                        <a:t>to find the concept desirable</a:t>
                      </a:r>
                    </a:p>
                  </a:txBody>
                  <a:tcPr marL="45720" marR="45720">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11950"/>
                  </a:ext>
                </a:extLst>
              </a:tr>
            </a:tbl>
          </a:graphicData>
        </a:graphic>
      </p:graphicFrame>
      <p:grpSp>
        <p:nvGrpSpPr>
          <p:cNvPr id="43" name="Group 42">
            <a:extLst>
              <a:ext uri="{FF2B5EF4-FFF2-40B4-BE49-F238E27FC236}">
                <a16:creationId xmlns:a16="http://schemas.microsoft.com/office/drawing/2014/main" id="{2C7A859B-B2E5-EB3E-56E2-97695A487033}"/>
              </a:ext>
              <a:ext uri="{C183D7F6-B498-43B3-948B-1728B52AA6E4}">
                <adec:decorative xmlns:adec="http://schemas.microsoft.com/office/drawing/2017/decorative" val="1"/>
              </a:ext>
            </a:extLst>
          </p:cNvPr>
          <p:cNvGrpSpPr/>
          <p:nvPr/>
        </p:nvGrpSpPr>
        <p:grpSpPr>
          <a:xfrm>
            <a:off x="5791202" y="3529288"/>
            <a:ext cx="5818188" cy="2297547"/>
            <a:chOff x="5791202" y="3559810"/>
            <a:chExt cx="5818188" cy="2297547"/>
          </a:xfrm>
        </p:grpSpPr>
        <p:sp>
          <p:nvSpPr>
            <p:cNvPr id="44" name="Rectangle: Rounded Corners 43">
              <a:extLst>
                <a:ext uri="{FF2B5EF4-FFF2-40B4-BE49-F238E27FC236}">
                  <a16:creationId xmlns:a16="http://schemas.microsoft.com/office/drawing/2014/main" id="{45ABF263-D0E5-591E-A1A4-10AC7760B28A}"/>
                </a:ext>
              </a:extLst>
            </p:cNvPr>
            <p:cNvSpPr>
              <a:spLocks/>
            </p:cNvSpPr>
            <p:nvPr/>
          </p:nvSpPr>
          <p:spPr bwMode="auto">
            <a:xfrm>
              <a:off x="5791202" y="3559810"/>
              <a:ext cx="5818188" cy="2297547"/>
            </a:xfrm>
            <a:prstGeom prst="roundRect">
              <a:avLst>
                <a:gd name="adj" fmla="val 4568"/>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93192"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Aft>
                  <a:spcPts val="100"/>
                </a:spcAft>
                <a:buClrTx/>
                <a:buSzPct val="100000"/>
                <a:buFont typeface="Wingdings" panose="05000000000000000000" pitchFamily="2" charset="2"/>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Is it desirable? </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Does it align with users’ needs and preferences?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How will AI impact user experiences? Does it increase their efficiency?</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Is the user clear? Who is the “pilot” of the copilot?</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Will users be motivated to use it over other experiences?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Will it fit seamlessly into existing user workflows? Is it something you need to stop and type, or can it be used verbally?</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Are there any potential pain points for users in adopting the solution?</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Is it able to be customized for different requirements and preferences?</a:t>
              </a:r>
              <a:endParaRPr kumimoji="0" lang="en-US" sz="1200" b="0" i="0" u="none" strike="noStrike" kern="1200" cap="none" spc="0" normalizeH="0" baseline="0" noProof="0">
                <a:ln>
                  <a:noFill/>
                </a:ln>
                <a:solidFill>
                  <a:schemeClr val="tx1"/>
                </a:solidFill>
                <a:effectLst/>
                <a:uLnTx/>
                <a:uFillTx/>
              </a:endParaRPr>
            </a:p>
          </p:txBody>
        </p:sp>
        <p:sp>
          <p:nvSpPr>
            <p:cNvPr id="45" name="Rectangle: Rounded Corners 44">
              <a:extLst>
                <a:ext uri="{FF2B5EF4-FFF2-40B4-BE49-F238E27FC236}">
                  <a16:creationId xmlns:a16="http://schemas.microsoft.com/office/drawing/2014/main" id="{FC310837-7836-14E7-6E1F-8B4509DC018B}"/>
                </a:ext>
              </a:extLst>
            </p:cNvPr>
            <p:cNvSpPr>
              <a:spLocks/>
            </p:cNvSpPr>
            <p:nvPr/>
          </p:nvSpPr>
          <p:spPr bwMode="auto">
            <a:xfrm>
              <a:off x="5871139" y="3625653"/>
              <a:ext cx="5658314" cy="311480"/>
            </a:xfrm>
            <a:prstGeom prst="roundRect">
              <a:avLst>
                <a:gd name="adj" fmla="val 11664"/>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i="0" u="none" strike="noStrike" kern="1200" cap="none" spc="0" normalizeH="0" baseline="0" noProof="0">
                  <a:ln>
                    <a:noFill/>
                  </a:ln>
                  <a:solidFill>
                    <a:schemeClr val="bg1"/>
                  </a:solidFill>
                  <a:effectLst/>
                  <a:uLnTx/>
                  <a:uFillTx/>
                  <a:latin typeface="+mj-lt"/>
                  <a:ea typeface="+mj-ea"/>
                  <a:cs typeface="+mj-cs"/>
                </a:rPr>
                <a:t>Questions</a:t>
              </a:r>
            </a:p>
          </p:txBody>
        </p:sp>
      </p:grpSp>
      <p:grpSp>
        <p:nvGrpSpPr>
          <p:cNvPr id="85" name="Group 84">
            <a:extLst>
              <a:ext uri="{FF2B5EF4-FFF2-40B4-BE49-F238E27FC236}">
                <a16:creationId xmlns:a16="http://schemas.microsoft.com/office/drawing/2014/main" id="{E49D05F9-BABE-73FD-D5CE-A41ECB740929}"/>
              </a:ext>
              <a:ext uri="{C183D7F6-B498-43B3-948B-1728B52AA6E4}">
                <adec:decorative xmlns:adec="http://schemas.microsoft.com/office/drawing/2017/decorative" val="1"/>
              </a:ext>
            </a:extLst>
          </p:cNvPr>
          <p:cNvGrpSpPr>
            <a:grpSpLocks/>
          </p:cNvGrpSpPr>
          <p:nvPr/>
        </p:nvGrpSpPr>
        <p:grpSpPr>
          <a:xfrm>
            <a:off x="1050132" y="2033393"/>
            <a:ext cx="3983037" cy="3848175"/>
            <a:chOff x="5475525" y="894543"/>
            <a:chExt cx="5243276" cy="5065740"/>
          </a:xfrm>
        </p:grpSpPr>
        <p:sp>
          <p:nvSpPr>
            <p:cNvPr id="86" name="Freeform: Shape 85">
              <a:extLst>
                <a:ext uri="{FF2B5EF4-FFF2-40B4-BE49-F238E27FC236}">
                  <a16:creationId xmlns:a16="http://schemas.microsoft.com/office/drawing/2014/main" id="{4B5A7D3D-6FBC-2C18-A92F-A939F7BF64A2}"/>
                </a:ext>
              </a:extLst>
            </p:cNvPr>
            <p:cNvSpPr/>
            <p:nvPr/>
          </p:nvSpPr>
          <p:spPr bwMode="auto">
            <a:xfrm>
              <a:off x="5475525" y="894543"/>
              <a:ext cx="5243276" cy="5065740"/>
            </a:xfrm>
            <a:custGeom>
              <a:avLst/>
              <a:gdLst>
                <a:gd name="connsiteX0" fmla="*/ 1628986 w 4905743"/>
                <a:gd name="connsiteY0" fmla="*/ 0 h 4739639"/>
                <a:gd name="connsiteX1" fmla="*/ 2405458 w 4905743"/>
                <a:gd name="connsiteY1" fmla="*/ 196610 h 4739639"/>
                <a:gd name="connsiteX2" fmla="*/ 2452872 w 4905743"/>
                <a:gd name="connsiteY2" fmla="*/ 225415 h 4739639"/>
                <a:gd name="connsiteX3" fmla="*/ 2500286 w 4905743"/>
                <a:gd name="connsiteY3" fmla="*/ 196610 h 4739639"/>
                <a:gd name="connsiteX4" fmla="*/ 3276757 w 4905743"/>
                <a:gd name="connsiteY4" fmla="*/ 0 h 4739639"/>
                <a:gd name="connsiteX5" fmla="*/ 4905743 w 4905743"/>
                <a:gd name="connsiteY5" fmla="*/ 1628986 h 4739639"/>
                <a:gd name="connsiteX6" fmla="*/ 4187539 w 4905743"/>
                <a:gd name="connsiteY6" fmla="*/ 2979767 h 4739639"/>
                <a:gd name="connsiteX7" fmla="*/ 4078590 w 4905743"/>
                <a:gd name="connsiteY7" fmla="*/ 3045955 h 4739639"/>
                <a:gd name="connsiteX8" fmla="*/ 4081857 w 4905743"/>
                <a:gd name="connsiteY8" fmla="*/ 3110653 h 4739639"/>
                <a:gd name="connsiteX9" fmla="*/ 2452871 w 4905743"/>
                <a:gd name="connsiteY9" fmla="*/ 4739639 h 4739639"/>
                <a:gd name="connsiteX10" fmla="*/ 823885 w 4905743"/>
                <a:gd name="connsiteY10" fmla="*/ 3110653 h 4739639"/>
                <a:gd name="connsiteX11" fmla="*/ 827152 w 4905743"/>
                <a:gd name="connsiteY11" fmla="*/ 3045954 h 4739639"/>
                <a:gd name="connsiteX12" fmla="*/ 718205 w 4905743"/>
                <a:gd name="connsiteY12" fmla="*/ 2979767 h 4739639"/>
                <a:gd name="connsiteX13" fmla="*/ 0 w 4905743"/>
                <a:gd name="connsiteY13" fmla="*/ 1628986 h 4739639"/>
                <a:gd name="connsiteX14" fmla="*/ 1628986 w 4905743"/>
                <a:gd name="connsiteY14" fmla="*/ 0 h 473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5743" h="4739639">
                  <a:moveTo>
                    <a:pt x="1628986" y="0"/>
                  </a:moveTo>
                  <a:cubicBezTo>
                    <a:pt x="1910131" y="0"/>
                    <a:pt x="2174641" y="71223"/>
                    <a:pt x="2405458" y="196610"/>
                  </a:cubicBezTo>
                  <a:lnTo>
                    <a:pt x="2452872" y="225415"/>
                  </a:lnTo>
                  <a:lnTo>
                    <a:pt x="2500286" y="196610"/>
                  </a:lnTo>
                  <a:cubicBezTo>
                    <a:pt x="2731102" y="71223"/>
                    <a:pt x="2995612" y="0"/>
                    <a:pt x="3276757" y="0"/>
                  </a:cubicBezTo>
                  <a:cubicBezTo>
                    <a:pt x="4176421" y="0"/>
                    <a:pt x="4905743" y="729322"/>
                    <a:pt x="4905743" y="1628986"/>
                  </a:cubicBezTo>
                  <a:cubicBezTo>
                    <a:pt x="4905743" y="2191276"/>
                    <a:pt x="4620852" y="2687026"/>
                    <a:pt x="4187539" y="2979767"/>
                  </a:cubicBezTo>
                  <a:lnTo>
                    <a:pt x="4078590" y="3045955"/>
                  </a:lnTo>
                  <a:lnTo>
                    <a:pt x="4081857" y="3110653"/>
                  </a:lnTo>
                  <a:cubicBezTo>
                    <a:pt x="4081857" y="4010317"/>
                    <a:pt x="3352535" y="4739639"/>
                    <a:pt x="2452871" y="4739639"/>
                  </a:cubicBezTo>
                  <a:cubicBezTo>
                    <a:pt x="1553207" y="4739639"/>
                    <a:pt x="823885" y="4010317"/>
                    <a:pt x="823885" y="3110653"/>
                  </a:cubicBezTo>
                  <a:lnTo>
                    <a:pt x="827152" y="3045954"/>
                  </a:lnTo>
                  <a:lnTo>
                    <a:pt x="718205" y="2979767"/>
                  </a:lnTo>
                  <a:cubicBezTo>
                    <a:pt x="284892" y="2687026"/>
                    <a:pt x="0" y="2191276"/>
                    <a:pt x="0" y="1628986"/>
                  </a:cubicBezTo>
                  <a:cubicBezTo>
                    <a:pt x="0" y="729322"/>
                    <a:pt x="729322" y="0"/>
                    <a:pt x="1628986" y="0"/>
                  </a:cubicBezTo>
                  <a:close/>
                </a:path>
              </a:pathLst>
            </a:custGeom>
            <a:solidFill>
              <a:srgbClr val="FFFFFF">
                <a:alpha val="90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87" name="Oval 86">
              <a:extLst>
                <a:ext uri="{FF2B5EF4-FFF2-40B4-BE49-F238E27FC236}">
                  <a16:creationId xmlns:a16="http://schemas.microsoft.com/office/drawing/2014/main" id="{062DD59E-4E51-2509-A62F-6F7E8EF5117B}"/>
                </a:ext>
              </a:extLst>
            </p:cNvPr>
            <p:cNvSpPr/>
            <p:nvPr/>
          </p:nvSpPr>
          <p:spPr bwMode="auto">
            <a:xfrm>
              <a:off x="6513551" y="263560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32472" fontAlgn="base">
                <a:spcBef>
                  <a:spcPct val="0"/>
                </a:spcBef>
                <a:spcAft>
                  <a:spcPct val="0"/>
                </a:spcAft>
              </a:pPr>
              <a:endParaRPr lang="en-US" sz="2000">
                <a:cs typeface="Segoe UI" pitchFamily="34" charset="0"/>
              </a:endParaRPr>
            </a:p>
          </p:txBody>
        </p:sp>
        <p:sp>
          <p:nvSpPr>
            <p:cNvPr id="88" name="Oval 87">
              <a:extLst>
                <a:ext uri="{FF2B5EF4-FFF2-40B4-BE49-F238E27FC236}">
                  <a16:creationId xmlns:a16="http://schemas.microsoft.com/office/drawing/2014/main" id="{0D310BD3-0E1E-83EE-CE92-EA66CAFEB887}"/>
                </a:ext>
              </a:extLst>
            </p:cNvPr>
            <p:cNvSpPr>
              <a:spLocks/>
            </p:cNvSpPr>
            <p:nvPr/>
          </p:nvSpPr>
          <p:spPr bwMode="auto">
            <a:xfrm>
              <a:off x="5632980" y="105199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2DDCA3E9-725E-204D-DAB7-0ED5F198AD9E}"/>
                </a:ext>
              </a:extLst>
            </p:cNvPr>
            <p:cNvSpPr>
              <a:spLocks/>
            </p:cNvSpPr>
            <p:nvPr/>
          </p:nvSpPr>
          <p:spPr bwMode="auto">
            <a:xfrm>
              <a:off x="7394124" y="105199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TextBox 4">
              <a:extLst>
                <a:ext uri="{FF2B5EF4-FFF2-40B4-BE49-F238E27FC236}">
                  <a16:creationId xmlns:a16="http://schemas.microsoft.com/office/drawing/2014/main" id="{91F2430F-5DD1-F985-4BDB-F2AB5F2CDFFD}"/>
                </a:ext>
              </a:extLst>
            </p:cNvPr>
            <p:cNvSpPr txBox="1"/>
            <p:nvPr/>
          </p:nvSpPr>
          <p:spPr>
            <a:xfrm>
              <a:off x="5973795" y="2387555"/>
              <a:ext cx="1173271"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Business</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viability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91" name="TextBox 5">
              <a:extLst>
                <a:ext uri="{FF2B5EF4-FFF2-40B4-BE49-F238E27FC236}">
                  <a16:creationId xmlns:a16="http://schemas.microsoft.com/office/drawing/2014/main" id="{7B918279-8E48-06B4-E163-5F2FAA2B94AC}"/>
                </a:ext>
              </a:extLst>
            </p:cNvPr>
            <p:cNvSpPr txBox="1"/>
            <p:nvPr/>
          </p:nvSpPr>
          <p:spPr>
            <a:xfrm>
              <a:off x="8978446" y="2387555"/>
              <a:ext cx="1494018"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Experience</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desirability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92" name="TextBox 7">
              <a:extLst>
                <a:ext uri="{FF2B5EF4-FFF2-40B4-BE49-F238E27FC236}">
                  <a16:creationId xmlns:a16="http://schemas.microsoft.com/office/drawing/2014/main" id="{026D9C44-0E2D-4B1E-F481-95C9EFBA9CD7}"/>
                </a:ext>
              </a:extLst>
            </p:cNvPr>
            <p:cNvSpPr txBox="1"/>
            <p:nvPr/>
          </p:nvSpPr>
          <p:spPr>
            <a:xfrm>
              <a:off x="7307948" y="4881389"/>
              <a:ext cx="1578427"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Technology</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feasibility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93" name="TextBox 8">
              <a:extLst>
                <a:ext uri="{FF2B5EF4-FFF2-40B4-BE49-F238E27FC236}">
                  <a16:creationId xmlns:a16="http://schemas.microsoft.com/office/drawing/2014/main" id="{3190773B-B1E8-7B7C-60CF-F9C58A3A8188}"/>
                </a:ext>
              </a:extLst>
            </p:cNvPr>
            <p:cNvSpPr txBox="1"/>
            <p:nvPr/>
          </p:nvSpPr>
          <p:spPr>
            <a:xfrm>
              <a:off x="7509459" y="2727050"/>
              <a:ext cx="1158528" cy="72928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success</a:t>
              </a:r>
            </a:p>
          </p:txBody>
        </p:sp>
        <p:grpSp>
          <p:nvGrpSpPr>
            <p:cNvPr id="94" name="Group 93">
              <a:extLst>
                <a:ext uri="{FF2B5EF4-FFF2-40B4-BE49-F238E27FC236}">
                  <a16:creationId xmlns:a16="http://schemas.microsoft.com/office/drawing/2014/main" id="{0F21F3A1-2D22-9B69-2239-833A70E4649C}"/>
                </a:ext>
              </a:extLst>
            </p:cNvPr>
            <p:cNvGrpSpPr/>
            <p:nvPr/>
          </p:nvGrpSpPr>
          <p:grpSpPr>
            <a:xfrm>
              <a:off x="9408514" y="1661626"/>
              <a:ext cx="633880" cy="633880"/>
              <a:chOff x="8832917" y="1284453"/>
              <a:chExt cx="633880" cy="633880"/>
            </a:xfrm>
          </p:grpSpPr>
          <p:sp>
            <p:nvSpPr>
              <p:cNvPr id="101" name="Oval 35_1">
                <a:extLst>
                  <a:ext uri="{FF2B5EF4-FFF2-40B4-BE49-F238E27FC236}">
                    <a16:creationId xmlns:a16="http://schemas.microsoft.com/office/drawing/2014/main" id="{D93F627B-72CF-CE86-2308-9970ADDBF61D}"/>
                  </a:ext>
                </a:extLst>
              </p:cNvPr>
              <p:cNvSpPr>
                <a:spLocks/>
              </p:cNvSpPr>
              <p:nvPr/>
            </p:nvSpPr>
            <p:spPr bwMode="auto">
              <a:xfrm>
                <a:off x="8832917" y="1284453"/>
                <a:ext cx="633880" cy="633880"/>
              </a:xfrm>
              <a:prstGeom prst="ellipse">
                <a:avLst/>
              </a:prstGeom>
              <a:solidFill>
                <a:schemeClr val="bg1"/>
              </a:solidFill>
              <a:ln w="25400">
                <a:solidFill>
                  <a:schemeClr val="accent5"/>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02" name="Graphic 286" descr="Icon of a line graph with an arrow at the end pointing up">
                <a:extLst>
                  <a:ext uri="{FF2B5EF4-FFF2-40B4-BE49-F238E27FC236}">
                    <a16:creationId xmlns:a16="http://schemas.microsoft.com/office/drawing/2014/main" id="{44D71496-0EE6-75ED-3331-F26B7DDC03B8}"/>
                  </a:ext>
                </a:extLst>
              </p:cNvPr>
              <p:cNvSpPr>
                <a:spLocks/>
              </p:cNvSpPr>
              <p:nvPr/>
            </p:nvSpPr>
            <p:spPr>
              <a:xfrm>
                <a:off x="9012542" y="1464078"/>
                <a:ext cx="274630" cy="274630"/>
              </a:xfrm>
              <a:custGeom>
                <a:avLst/>
                <a:gdLst>
                  <a:gd name="connsiteX0" fmla="*/ 19050 w 166687"/>
                  <a:gd name="connsiteY0" fmla="*/ 9525 h 166687"/>
                  <a:gd name="connsiteX1" fmla="*/ 9525 w 166687"/>
                  <a:gd name="connsiteY1" fmla="*/ 0 h 166687"/>
                  <a:gd name="connsiteX2" fmla="*/ 0 w 166687"/>
                  <a:gd name="connsiteY2" fmla="*/ 9525 h 166687"/>
                  <a:gd name="connsiteX3" fmla="*/ 0 w 166687"/>
                  <a:gd name="connsiteY3" fmla="*/ 142875 h 166687"/>
                  <a:gd name="connsiteX4" fmla="*/ 23813 w 166687"/>
                  <a:gd name="connsiteY4" fmla="*/ 166688 h 166687"/>
                  <a:gd name="connsiteX5" fmla="*/ 157163 w 166687"/>
                  <a:gd name="connsiteY5" fmla="*/ 166688 h 166687"/>
                  <a:gd name="connsiteX6" fmla="*/ 166688 w 166687"/>
                  <a:gd name="connsiteY6" fmla="*/ 157163 h 166687"/>
                  <a:gd name="connsiteX7" fmla="*/ 157163 w 166687"/>
                  <a:gd name="connsiteY7" fmla="*/ 147638 h 166687"/>
                  <a:gd name="connsiteX8" fmla="*/ 23813 w 166687"/>
                  <a:gd name="connsiteY8" fmla="*/ 147638 h 166687"/>
                  <a:gd name="connsiteX9" fmla="*/ 19050 w 166687"/>
                  <a:gd name="connsiteY9" fmla="*/ 142875 h 166687"/>
                  <a:gd name="connsiteX10" fmla="*/ 19050 w 166687"/>
                  <a:gd name="connsiteY10" fmla="*/ 9525 h 166687"/>
                  <a:gd name="connsiteX11" fmla="*/ 102394 w 166687"/>
                  <a:gd name="connsiteY11" fmla="*/ 35719 h 166687"/>
                  <a:gd name="connsiteX12" fmla="*/ 111919 w 166687"/>
                  <a:gd name="connsiteY12" fmla="*/ 26194 h 166687"/>
                  <a:gd name="connsiteX13" fmla="*/ 154800 w 166687"/>
                  <a:gd name="connsiteY13" fmla="*/ 26194 h 166687"/>
                  <a:gd name="connsiteX14" fmla="*/ 164325 w 166687"/>
                  <a:gd name="connsiteY14" fmla="*/ 35719 h 166687"/>
                  <a:gd name="connsiteX15" fmla="*/ 164306 w 166687"/>
                  <a:gd name="connsiteY15" fmla="*/ 78581 h 166687"/>
                  <a:gd name="connsiteX16" fmla="*/ 154781 w 166687"/>
                  <a:gd name="connsiteY16" fmla="*/ 88106 h 166687"/>
                  <a:gd name="connsiteX17" fmla="*/ 145256 w 166687"/>
                  <a:gd name="connsiteY17" fmla="*/ 78581 h 166687"/>
                  <a:gd name="connsiteX18" fmla="*/ 145256 w 166687"/>
                  <a:gd name="connsiteY18" fmla="*/ 58712 h 166687"/>
                  <a:gd name="connsiteX19" fmla="*/ 101984 w 166687"/>
                  <a:gd name="connsiteY19" fmla="*/ 101984 h 166687"/>
                  <a:gd name="connsiteX20" fmla="*/ 88516 w 166687"/>
                  <a:gd name="connsiteY20" fmla="*/ 101984 h 166687"/>
                  <a:gd name="connsiteX21" fmla="*/ 71438 w 166687"/>
                  <a:gd name="connsiteY21" fmla="*/ 84906 h 166687"/>
                  <a:gd name="connsiteX22" fmla="*/ 47215 w 166687"/>
                  <a:gd name="connsiteY22" fmla="*/ 109128 h 166687"/>
                  <a:gd name="connsiteX23" fmla="*/ 33747 w 166687"/>
                  <a:gd name="connsiteY23" fmla="*/ 108894 h 166687"/>
                  <a:gd name="connsiteX24" fmla="*/ 33747 w 166687"/>
                  <a:gd name="connsiteY24" fmla="*/ 95660 h 166687"/>
                  <a:gd name="connsiteX25" fmla="*/ 64703 w 166687"/>
                  <a:gd name="connsiteY25" fmla="*/ 64703 h 166687"/>
                  <a:gd name="connsiteX26" fmla="*/ 78172 w 166687"/>
                  <a:gd name="connsiteY26" fmla="*/ 64703 h 166687"/>
                  <a:gd name="connsiteX27" fmla="*/ 95250 w 166687"/>
                  <a:gd name="connsiteY27" fmla="*/ 81782 h 166687"/>
                  <a:gd name="connsiteX28" fmla="*/ 131788 w 166687"/>
                  <a:gd name="connsiteY28" fmla="*/ 45244 h 166687"/>
                  <a:gd name="connsiteX29" fmla="*/ 111919 w 166687"/>
                  <a:gd name="connsiteY29" fmla="*/ 45244 h 166687"/>
                  <a:gd name="connsiteX30" fmla="*/ 102394 w 166687"/>
                  <a:gd name="connsiteY30" fmla="*/ 35719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66687">
                    <a:moveTo>
                      <a:pt x="19050" y="9525"/>
                    </a:moveTo>
                    <a:cubicBezTo>
                      <a:pt x="19050" y="4265"/>
                      <a:pt x="14785" y="0"/>
                      <a:pt x="9525" y="0"/>
                    </a:cubicBezTo>
                    <a:cubicBezTo>
                      <a:pt x="4265" y="0"/>
                      <a:pt x="0" y="4265"/>
                      <a:pt x="0" y="9525"/>
                    </a:cubicBezTo>
                    <a:lnTo>
                      <a:pt x="0" y="142875"/>
                    </a:lnTo>
                    <a:cubicBezTo>
                      <a:pt x="0" y="156026"/>
                      <a:pt x="10661" y="166688"/>
                      <a:pt x="23813" y="166688"/>
                    </a:cubicBezTo>
                    <a:lnTo>
                      <a:pt x="157163" y="166688"/>
                    </a:lnTo>
                    <a:cubicBezTo>
                      <a:pt x="162423" y="166688"/>
                      <a:pt x="166688" y="162423"/>
                      <a:pt x="166688" y="157163"/>
                    </a:cubicBezTo>
                    <a:cubicBezTo>
                      <a:pt x="166688" y="151902"/>
                      <a:pt x="162423" y="147638"/>
                      <a:pt x="157163" y="147638"/>
                    </a:cubicBezTo>
                    <a:lnTo>
                      <a:pt x="23813" y="147638"/>
                    </a:lnTo>
                    <a:cubicBezTo>
                      <a:pt x="21182" y="147638"/>
                      <a:pt x="19050" y="145505"/>
                      <a:pt x="19050" y="142875"/>
                    </a:cubicBezTo>
                    <a:lnTo>
                      <a:pt x="19050" y="9525"/>
                    </a:lnTo>
                    <a:close/>
                    <a:moveTo>
                      <a:pt x="102394" y="35719"/>
                    </a:moveTo>
                    <a:cubicBezTo>
                      <a:pt x="102394" y="30458"/>
                      <a:pt x="106658" y="26194"/>
                      <a:pt x="111919" y="26194"/>
                    </a:cubicBezTo>
                    <a:lnTo>
                      <a:pt x="154800" y="26194"/>
                    </a:lnTo>
                    <a:cubicBezTo>
                      <a:pt x="160061" y="26194"/>
                      <a:pt x="164325" y="30458"/>
                      <a:pt x="164325" y="35719"/>
                    </a:cubicBezTo>
                    <a:lnTo>
                      <a:pt x="164306" y="78581"/>
                    </a:lnTo>
                    <a:cubicBezTo>
                      <a:pt x="164306" y="83842"/>
                      <a:pt x="160042" y="88106"/>
                      <a:pt x="154781" y="88106"/>
                    </a:cubicBezTo>
                    <a:cubicBezTo>
                      <a:pt x="149521" y="88106"/>
                      <a:pt x="145256" y="83842"/>
                      <a:pt x="145256" y="78581"/>
                    </a:cubicBezTo>
                    <a:lnTo>
                      <a:pt x="145256" y="58712"/>
                    </a:lnTo>
                    <a:lnTo>
                      <a:pt x="101984" y="101984"/>
                    </a:lnTo>
                    <a:cubicBezTo>
                      <a:pt x="98265" y="105703"/>
                      <a:pt x="92235" y="105703"/>
                      <a:pt x="88516" y="101984"/>
                    </a:cubicBezTo>
                    <a:lnTo>
                      <a:pt x="71438" y="84906"/>
                    </a:lnTo>
                    <a:lnTo>
                      <a:pt x="47215" y="109128"/>
                    </a:lnTo>
                    <a:cubicBezTo>
                      <a:pt x="43432" y="112783"/>
                      <a:pt x="37402" y="112678"/>
                      <a:pt x="33747" y="108894"/>
                    </a:cubicBezTo>
                    <a:cubicBezTo>
                      <a:pt x="30182" y="105203"/>
                      <a:pt x="30182" y="99351"/>
                      <a:pt x="33747" y="95660"/>
                    </a:cubicBezTo>
                    <a:lnTo>
                      <a:pt x="64703" y="64703"/>
                    </a:lnTo>
                    <a:cubicBezTo>
                      <a:pt x="68423" y="60985"/>
                      <a:pt x="74452" y="60985"/>
                      <a:pt x="78172" y="64703"/>
                    </a:cubicBezTo>
                    <a:lnTo>
                      <a:pt x="95250" y="81782"/>
                    </a:lnTo>
                    <a:lnTo>
                      <a:pt x="131788" y="45244"/>
                    </a:lnTo>
                    <a:lnTo>
                      <a:pt x="111919" y="45244"/>
                    </a:lnTo>
                    <a:cubicBezTo>
                      <a:pt x="106658" y="45244"/>
                      <a:pt x="102394" y="40979"/>
                      <a:pt x="102394" y="35719"/>
                    </a:cubicBezTo>
                    <a:close/>
                  </a:path>
                </a:pathLst>
              </a:custGeom>
              <a:solidFill>
                <a:schemeClr val="accent3"/>
              </a:solidFill>
              <a:ln w="15081" cap="flat">
                <a:noFill/>
                <a:prstDash val="solid"/>
                <a:miter/>
              </a:ln>
            </p:spPr>
            <p:txBody>
              <a:bodyPr rtlCol="0" anchor="ctr"/>
              <a:lstStyle/>
              <a:p>
                <a:endParaRPr lang="en-US"/>
              </a:p>
            </p:txBody>
          </p:sp>
        </p:grpSp>
        <p:grpSp>
          <p:nvGrpSpPr>
            <p:cNvPr id="95" name="Group 94">
              <a:extLst>
                <a:ext uri="{FF2B5EF4-FFF2-40B4-BE49-F238E27FC236}">
                  <a16:creationId xmlns:a16="http://schemas.microsoft.com/office/drawing/2014/main" id="{C8B0C768-8913-FC7B-C4C7-3885D58CDED0}"/>
                </a:ext>
              </a:extLst>
            </p:cNvPr>
            <p:cNvGrpSpPr/>
            <p:nvPr/>
          </p:nvGrpSpPr>
          <p:grpSpPr>
            <a:xfrm>
              <a:off x="6286631" y="1661626"/>
              <a:ext cx="633880" cy="633880"/>
              <a:chOff x="6461078" y="1156122"/>
              <a:chExt cx="633880" cy="633880"/>
            </a:xfrm>
          </p:grpSpPr>
          <p:sp>
            <p:nvSpPr>
              <p:cNvPr id="99" name="Oval 35_1">
                <a:extLst>
                  <a:ext uri="{FF2B5EF4-FFF2-40B4-BE49-F238E27FC236}">
                    <a16:creationId xmlns:a16="http://schemas.microsoft.com/office/drawing/2014/main" id="{2B08F470-3A39-45F9-906D-AF976026C7D3}"/>
                  </a:ext>
                </a:extLst>
              </p:cNvPr>
              <p:cNvSpPr>
                <a:spLocks/>
              </p:cNvSpPr>
              <p:nvPr/>
            </p:nvSpPr>
            <p:spPr bwMode="auto">
              <a:xfrm>
                <a:off x="6461078" y="1156122"/>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00" name="Graphic 255" descr="Icon of a briefcase">
                <a:extLst>
                  <a:ext uri="{FF2B5EF4-FFF2-40B4-BE49-F238E27FC236}">
                    <a16:creationId xmlns:a16="http://schemas.microsoft.com/office/drawing/2014/main" id="{EB20389F-BDB7-6DEF-165B-1D6164533DB6}"/>
                  </a:ext>
                </a:extLst>
              </p:cNvPr>
              <p:cNvSpPr>
                <a:spLocks/>
              </p:cNvSpPr>
              <p:nvPr/>
            </p:nvSpPr>
            <p:spPr>
              <a:xfrm>
                <a:off x="6626194" y="1351641"/>
                <a:ext cx="303648" cy="242842"/>
              </a:xfrm>
              <a:custGeom>
                <a:avLst/>
                <a:gdLst>
                  <a:gd name="connsiteX0" fmla="*/ 407905 w 1631620"/>
                  <a:gd name="connsiteY0" fmla="*/ 183557 h 1304888"/>
                  <a:gd name="connsiteX1" fmla="*/ 407905 w 1631620"/>
                  <a:gd name="connsiteY1" fmla="*/ 244580 h 1304888"/>
                  <a:gd name="connsiteX2" fmla="*/ 183557 w 1631620"/>
                  <a:gd name="connsiteY2" fmla="*/ 244580 h 1304888"/>
                  <a:gd name="connsiteX3" fmla="*/ 0 w 1631620"/>
                  <a:gd name="connsiteY3" fmla="*/ 428137 h 1304888"/>
                  <a:gd name="connsiteX4" fmla="*/ 0 w 1631620"/>
                  <a:gd name="connsiteY4" fmla="*/ 611694 h 1304888"/>
                  <a:gd name="connsiteX5" fmla="*/ 367115 w 1631620"/>
                  <a:gd name="connsiteY5" fmla="*/ 611694 h 1304888"/>
                  <a:gd name="connsiteX6" fmla="*/ 367115 w 1631620"/>
                  <a:gd name="connsiteY6" fmla="*/ 550509 h 1304888"/>
                  <a:gd name="connsiteX7" fmla="*/ 428300 w 1631620"/>
                  <a:gd name="connsiteY7" fmla="*/ 489323 h 1304888"/>
                  <a:gd name="connsiteX8" fmla="*/ 489486 w 1631620"/>
                  <a:gd name="connsiteY8" fmla="*/ 550509 h 1304888"/>
                  <a:gd name="connsiteX9" fmla="*/ 489486 w 1631620"/>
                  <a:gd name="connsiteY9" fmla="*/ 611694 h 1304888"/>
                  <a:gd name="connsiteX10" fmla="*/ 1142134 w 1631620"/>
                  <a:gd name="connsiteY10" fmla="*/ 611694 h 1304888"/>
                  <a:gd name="connsiteX11" fmla="*/ 1142134 w 1631620"/>
                  <a:gd name="connsiteY11" fmla="*/ 550509 h 1304888"/>
                  <a:gd name="connsiteX12" fmla="*/ 1203320 w 1631620"/>
                  <a:gd name="connsiteY12" fmla="*/ 489323 h 1304888"/>
                  <a:gd name="connsiteX13" fmla="*/ 1264506 w 1631620"/>
                  <a:gd name="connsiteY13" fmla="*/ 550509 h 1304888"/>
                  <a:gd name="connsiteX14" fmla="*/ 1264506 w 1631620"/>
                  <a:gd name="connsiteY14" fmla="*/ 611694 h 1304888"/>
                  <a:gd name="connsiteX15" fmla="*/ 1631620 w 1631620"/>
                  <a:gd name="connsiteY15" fmla="*/ 611694 h 1304888"/>
                  <a:gd name="connsiteX16" fmla="*/ 1631620 w 1631620"/>
                  <a:gd name="connsiteY16" fmla="*/ 428137 h 1304888"/>
                  <a:gd name="connsiteX17" fmla="*/ 1448063 w 1631620"/>
                  <a:gd name="connsiteY17" fmla="*/ 244580 h 1304888"/>
                  <a:gd name="connsiteX18" fmla="*/ 1223715 w 1631620"/>
                  <a:gd name="connsiteY18" fmla="*/ 244580 h 1304888"/>
                  <a:gd name="connsiteX19" fmla="*/ 1223715 w 1631620"/>
                  <a:gd name="connsiteY19" fmla="*/ 183557 h 1304888"/>
                  <a:gd name="connsiteX20" fmla="*/ 1040158 w 1631620"/>
                  <a:gd name="connsiteY20" fmla="*/ 0 h 1304888"/>
                  <a:gd name="connsiteX21" fmla="*/ 591462 w 1631620"/>
                  <a:gd name="connsiteY21" fmla="*/ 0 h 1304888"/>
                  <a:gd name="connsiteX22" fmla="*/ 407905 w 1631620"/>
                  <a:gd name="connsiteY22" fmla="*/ 183557 h 1304888"/>
                  <a:gd name="connsiteX23" fmla="*/ 591462 w 1631620"/>
                  <a:gd name="connsiteY23" fmla="*/ 122372 h 1304888"/>
                  <a:gd name="connsiteX24" fmla="*/ 1040158 w 1631620"/>
                  <a:gd name="connsiteY24" fmla="*/ 122372 h 1304888"/>
                  <a:gd name="connsiteX25" fmla="*/ 1101344 w 1631620"/>
                  <a:gd name="connsiteY25" fmla="*/ 183557 h 1304888"/>
                  <a:gd name="connsiteX26" fmla="*/ 1101344 w 1631620"/>
                  <a:gd name="connsiteY26" fmla="*/ 244580 h 1304888"/>
                  <a:gd name="connsiteX27" fmla="*/ 530277 w 1631620"/>
                  <a:gd name="connsiteY27" fmla="*/ 244580 h 1304888"/>
                  <a:gd name="connsiteX28" fmla="*/ 530277 w 1631620"/>
                  <a:gd name="connsiteY28" fmla="*/ 183557 h 1304888"/>
                  <a:gd name="connsiteX29" fmla="*/ 591462 w 1631620"/>
                  <a:gd name="connsiteY29" fmla="*/ 122372 h 1304888"/>
                  <a:gd name="connsiteX30" fmla="*/ 1631620 w 1631620"/>
                  <a:gd name="connsiteY30" fmla="*/ 734066 h 1304888"/>
                  <a:gd name="connsiteX31" fmla="*/ 1264506 w 1631620"/>
                  <a:gd name="connsiteY31" fmla="*/ 734066 h 1304888"/>
                  <a:gd name="connsiteX32" fmla="*/ 1264506 w 1631620"/>
                  <a:gd name="connsiteY32" fmla="*/ 836042 h 1304888"/>
                  <a:gd name="connsiteX33" fmla="*/ 1203320 w 1631620"/>
                  <a:gd name="connsiteY33" fmla="*/ 897228 h 1304888"/>
                  <a:gd name="connsiteX34" fmla="*/ 1142134 w 1631620"/>
                  <a:gd name="connsiteY34" fmla="*/ 836042 h 1304888"/>
                  <a:gd name="connsiteX35" fmla="*/ 1142134 w 1631620"/>
                  <a:gd name="connsiteY35" fmla="*/ 734066 h 1304888"/>
                  <a:gd name="connsiteX36" fmla="*/ 489486 w 1631620"/>
                  <a:gd name="connsiteY36" fmla="*/ 734066 h 1304888"/>
                  <a:gd name="connsiteX37" fmla="*/ 489486 w 1631620"/>
                  <a:gd name="connsiteY37" fmla="*/ 836042 h 1304888"/>
                  <a:gd name="connsiteX38" fmla="*/ 428300 w 1631620"/>
                  <a:gd name="connsiteY38" fmla="*/ 897228 h 1304888"/>
                  <a:gd name="connsiteX39" fmla="*/ 367115 w 1631620"/>
                  <a:gd name="connsiteY39" fmla="*/ 836042 h 1304888"/>
                  <a:gd name="connsiteX40" fmla="*/ 367115 w 1631620"/>
                  <a:gd name="connsiteY40" fmla="*/ 734066 h 1304888"/>
                  <a:gd name="connsiteX41" fmla="*/ 0 w 1631620"/>
                  <a:gd name="connsiteY41" fmla="*/ 734066 h 1304888"/>
                  <a:gd name="connsiteX42" fmla="*/ 0 w 1631620"/>
                  <a:gd name="connsiteY42" fmla="*/ 1121331 h 1304888"/>
                  <a:gd name="connsiteX43" fmla="*/ 183557 w 1631620"/>
                  <a:gd name="connsiteY43" fmla="*/ 1304888 h 1304888"/>
                  <a:gd name="connsiteX44" fmla="*/ 1448063 w 1631620"/>
                  <a:gd name="connsiteY44" fmla="*/ 1304888 h 1304888"/>
                  <a:gd name="connsiteX45" fmla="*/ 1631620 w 1631620"/>
                  <a:gd name="connsiteY45" fmla="*/ 1121331 h 1304888"/>
                  <a:gd name="connsiteX46" fmla="*/ 1631620 w 1631620"/>
                  <a:gd name="connsiteY46" fmla="*/ 734066 h 13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31620" h="1304888">
                    <a:moveTo>
                      <a:pt x="407905" y="183557"/>
                    </a:moveTo>
                    <a:lnTo>
                      <a:pt x="407905" y="244580"/>
                    </a:lnTo>
                    <a:lnTo>
                      <a:pt x="183557" y="244580"/>
                    </a:lnTo>
                    <a:cubicBezTo>
                      <a:pt x="82181" y="244580"/>
                      <a:pt x="0" y="326761"/>
                      <a:pt x="0" y="428137"/>
                    </a:cubicBezTo>
                    <a:lnTo>
                      <a:pt x="0" y="611694"/>
                    </a:lnTo>
                    <a:lnTo>
                      <a:pt x="367115" y="611694"/>
                    </a:lnTo>
                    <a:lnTo>
                      <a:pt x="367115" y="550509"/>
                    </a:lnTo>
                    <a:cubicBezTo>
                      <a:pt x="367115" y="516718"/>
                      <a:pt x="394509" y="489323"/>
                      <a:pt x="428300" y="489323"/>
                    </a:cubicBezTo>
                    <a:cubicBezTo>
                      <a:pt x="462092" y="489323"/>
                      <a:pt x="489486" y="516718"/>
                      <a:pt x="489486" y="550509"/>
                    </a:cubicBezTo>
                    <a:lnTo>
                      <a:pt x="489486" y="611694"/>
                    </a:lnTo>
                    <a:lnTo>
                      <a:pt x="1142134" y="611694"/>
                    </a:lnTo>
                    <a:lnTo>
                      <a:pt x="1142134" y="550509"/>
                    </a:lnTo>
                    <a:cubicBezTo>
                      <a:pt x="1142134" y="516718"/>
                      <a:pt x="1169529" y="489323"/>
                      <a:pt x="1203320" y="489323"/>
                    </a:cubicBezTo>
                    <a:cubicBezTo>
                      <a:pt x="1237111" y="489323"/>
                      <a:pt x="1264506" y="516718"/>
                      <a:pt x="1264506" y="550509"/>
                    </a:cubicBezTo>
                    <a:lnTo>
                      <a:pt x="1264506" y="611694"/>
                    </a:lnTo>
                    <a:lnTo>
                      <a:pt x="1631620" y="611694"/>
                    </a:lnTo>
                    <a:lnTo>
                      <a:pt x="1631620" y="428137"/>
                    </a:lnTo>
                    <a:cubicBezTo>
                      <a:pt x="1631620" y="326761"/>
                      <a:pt x="1549435" y="244580"/>
                      <a:pt x="1448063" y="244580"/>
                    </a:cubicBezTo>
                    <a:lnTo>
                      <a:pt x="1223715" y="244580"/>
                    </a:lnTo>
                    <a:lnTo>
                      <a:pt x="1223715" y="183557"/>
                    </a:lnTo>
                    <a:cubicBezTo>
                      <a:pt x="1223715" y="82181"/>
                      <a:pt x="1141530" y="0"/>
                      <a:pt x="1040158" y="0"/>
                    </a:cubicBezTo>
                    <a:lnTo>
                      <a:pt x="591462" y="0"/>
                    </a:lnTo>
                    <a:cubicBezTo>
                      <a:pt x="490086" y="0"/>
                      <a:pt x="407905" y="82181"/>
                      <a:pt x="407905" y="183557"/>
                    </a:cubicBezTo>
                    <a:close/>
                    <a:moveTo>
                      <a:pt x="591462" y="122372"/>
                    </a:moveTo>
                    <a:lnTo>
                      <a:pt x="1040158" y="122372"/>
                    </a:lnTo>
                    <a:cubicBezTo>
                      <a:pt x="1073949" y="122372"/>
                      <a:pt x="1101344" y="149766"/>
                      <a:pt x="1101344" y="183557"/>
                    </a:cubicBezTo>
                    <a:lnTo>
                      <a:pt x="1101344" y="244580"/>
                    </a:lnTo>
                    <a:lnTo>
                      <a:pt x="530277" y="244580"/>
                    </a:lnTo>
                    <a:lnTo>
                      <a:pt x="530277" y="183557"/>
                    </a:lnTo>
                    <a:cubicBezTo>
                      <a:pt x="530277" y="149766"/>
                      <a:pt x="557671" y="122372"/>
                      <a:pt x="591462" y="122372"/>
                    </a:cubicBezTo>
                    <a:close/>
                    <a:moveTo>
                      <a:pt x="1631620" y="734066"/>
                    </a:moveTo>
                    <a:lnTo>
                      <a:pt x="1264506" y="734066"/>
                    </a:lnTo>
                    <a:lnTo>
                      <a:pt x="1264506" y="836042"/>
                    </a:lnTo>
                    <a:cubicBezTo>
                      <a:pt x="1264506" y="869833"/>
                      <a:pt x="1237111" y="897228"/>
                      <a:pt x="1203320" y="897228"/>
                    </a:cubicBezTo>
                    <a:cubicBezTo>
                      <a:pt x="1169529" y="897228"/>
                      <a:pt x="1142134" y="869833"/>
                      <a:pt x="1142134" y="836042"/>
                    </a:cubicBezTo>
                    <a:lnTo>
                      <a:pt x="1142134" y="734066"/>
                    </a:lnTo>
                    <a:lnTo>
                      <a:pt x="489486" y="734066"/>
                    </a:lnTo>
                    <a:lnTo>
                      <a:pt x="489486" y="836042"/>
                    </a:lnTo>
                    <a:cubicBezTo>
                      <a:pt x="489486" y="869833"/>
                      <a:pt x="462092" y="897228"/>
                      <a:pt x="428300" y="897228"/>
                    </a:cubicBezTo>
                    <a:cubicBezTo>
                      <a:pt x="394509" y="897228"/>
                      <a:pt x="367115" y="869833"/>
                      <a:pt x="367115" y="836042"/>
                    </a:cubicBezTo>
                    <a:lnTo>
                      <a:pt x="367115" y="734066"/>
                    </a:lnTo>
                    <a:lnTo>
                      <a:pt x="0" y="734066"/>
                    </a:lnTo>
                    <a:lnTo>
                      <a:pt x="0" y="1121331"/>
                    </a:lnTo>
                    <a:cubicBezTo>
                      <a:pt x="0" y="1222703"/>
                      <a:pt x="82181" y="1304888"/>
                      <a:pt x="183557" y="1304888"/>
                    </a:cubicBezTo>
                    <a:lnTo>
                      <a:pt x="1448063" y="1304888"/>
                    </a:lnTo>
                    <a:cubicBezTo>
                      <a:pt x="1549435" y="1304888"/>
                      <a:pt x="1631620" y="1222703"/>
                      <a:pt x="1631620" y="1121331"/>
                    </a:cubicBezTo>
                    <a:lnTo>
                      <a:pt x="1631620" y="734066"/>
                    </a:lnTo>
                    <a:close/>
                  </a:path>
                </a:pathLst>
              </a:custGeom>
              <a:solidFill>
                <a:schemeClr val="bg2"/>
              </a:solidFill>
              <a:ln w="15081" cap="flat">
                <a:noFill/>
                <a:prstDash val="solid"/>
                <a:miter/>
              </a:ln>
            </p:spPr>
            <p:txBody>
              <a:bodyPr rtlCol="0" anchor="ctr"/>
              <a:lstStyle/>
              <a:p>
                <a:endParaRPr lang="en-US"/>
              </a:p>
            </p:txBody>
          </p:sp>
        </p:grpSp>
        <p:grpSp>
          <p:nvGrpSpPr>
            <p:cNvPr id="96" name="Group 95">
              <a:extLst>
                <a:ext uri="{FF2B5EF4-FFF2-40B4-BE49-F238E27FC236}">
                  <a16:creationId xmlns:a16="http://schemas.microsoft.com/office/drawing/2014/main" id="{03B49E23-E3DB-112E-BFA7-C09E3FE8A363}"/>
                </a:ext>
              </a:extLst>
            </p:cNvPr>
            <p:cNvGrpSpPr/>
            <p:nvPr/>
          </p:nvGrpSpPr>
          <p:grpSpPr>
            <a:xfrm>
              <a:off x="7780221" y="4169300"/>
              <a:ext cx="633880" cy="633880"/>
              <a:chOff x="7973220" y="3886683"/>
              <a:chExt cx="633880" cy="633880"/>
            </a:xfrm>
          </p:grpSpPr>
          <p:sp>
            <p:nvSpPr>
              <p:cNvPr id="97" name="Oval 35_1">
                <a:extLst>
                  <a:ext uri="{FF2B5EF4-FFF2-40B4-BE49-F238E27FC236}">
                    <a16:creationId xmlns:a16="http://schemas.microsoft.com/office/drawing/2014/main" id="{5533E6CF-4553-7CB9-4D32-79A26AFC9157}"/>
                  </a:ext>
                </a:extLst>
              </p:cNvPr>
              <p:cNvSpPr>
                <a:spLocks/>
              </p:cNvSpPr>
              <p:nvPr/>
            </p:nvSpPr>
            <p:spPr bwMode="auto">
              <a:xfrm>
                <a:off x="7973220" y="388668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98" name="Graphic 9" descr="Icon of a circuit brain">
                <a:extLst>
                  <a:ext uri="{FF2B5EF4-FFF2-40B4-BE49-F238E27FC236}">
                    <a16:creationId xmlns:a16="http://schemas.microsoft.com/office/drawing/2014/main" id="{935F2497-58D1-4AAD-E776-C53EF3634A2A}"/>
                  </a:ext>
                </a:extLst>
              </p:cNvPr>
              <p:cNvSpPr>
                <a:spLocks/>
              </p:cNvSpPr>
              <p:nvPr/>
            </p:nvSpPr>
            <p:spPr>
              <a:xfrm>
                <a:off x="8135392" y="4048829"/>
                <a:ext cx="309536" cy="30958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bg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GB" sz="1765">
                  <a:solidFill>
                    <a:srgbClr val="000000"/>
                  </a:solidFill>
                  <a:latin typeface="Segoe UI"/>
                </a:endParaRPr>
              </a:p>
            </p:txBody>
          </p:sp>
        </p:grpSp>
      </p:grpSp>
    </p:spTree>
    <p:extLst>
      <p:ext uri="{BB962C8B-B14F-4D97-AF65-F5344CB8AC3E}">
        <p14:creationId xmlns:p14="http://schemas.microsoft.com/office/powerpoint/2010/main" val="3647051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068E31F5-8D5B-A2DE-231D-D5E01B513CA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49" name="Title 48">
            <a:extLst>
              <a:ext uri="{FF2B5EF4-FFF2-40B4-BE49-F238E27FC236}">
                <a16:creationId xmlns:a16="http://schemas.microsoft.com/office/drawing/2014/main" id="{A0529D85-454F-71F4-83E9-AD606C50FF2B}"/>
              </a:ext>
            </a:extLst>
          </p:cNvPr>
          <p:cNvSpPr>
            <a:spLocks noGrp="1"/>
          </p:cNvSpPr>
          <p:nvPr>
            <p:ph type="title"/>
          </p:nvPr>
        </p:nvSpPr>
        <p:spPr>
          <a:xfrm>
            <a:off x="592386" y="425945"/>
            <a:ext cx="11007477" cy="584775"/>
          </a:xfrm>
        </p:spPr>
        <p:txBody>
          <a:bodyPr/>
          <a:lstStyle/>
          <a:p>
            <a:r>
              <a:rPr lang="en-US">
                <a:ea typeface="+mj-ea"/>
                <a:cs typeface="+mj-cs"/>
              </a:rPr>
              <a:t>The BXT framework: Technology </a:t>
            </a:r>
          </a:p>
        </p:txBody>
      </p:sp>
      <p:sp>
        <p:nvSpPr>
          <p:cNvPr id="56" name="Rectangle: Rounded Corners 55">
            <a:extLst>
              <a:ext uri="{FF2B5EF4-FFF2-40B4-BE49-F238E27FC236}">
                <a16:creationId xmlns:a16="http://schemas.microsoft.com/office/drawing/2014/main" id="{DA960E8D-8394-B952-08A6-9BBC046334EB}"/>
              </a:ext>
              <a:ext uri="{C183D7F6-B498-43B3-948B-1728B52AA6E4}">
                <adec:decorative xmlns:adec="http://schemas.microsoft.com/office/drawing/2017/decorative" val="1"/>
              </a:ext>
            </a:extLst>
          </p:cNvPr>
          <p:cNvSpPr>
            <a:spLocks/>
          </p:cNvSpPr>
          <p:nvPr/>
        </p:nvSpPr>
        <p:spPr bwMode="auto">
          <a:xfrm>
            <a:off x="584199" y="1442966"/>
            <a:ext cx="5046981" cy="4826072"/>
          </a:xfrm>
          <a:prstGeom prst="roundRect">
            <a:avLst>
              <a:gd name="adj" fmla="val 2891"/>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grpSp>
        <p:nvGrpSpPr>
          <p:cNvPr id="76" name="Group 75" descr="Graphic- 3 intersecting circles representing the 3 BTX framework pilars.  Technology is highlighted.  Business and Experience are greyed out.">
            <a:extLst>
              <a:ext uri="{FF2B5EF4-FFF2-40B4-BE49-F238E27FC236}">
                <a16:creationId xmlns:a16="http://schemas.microsoft.com/office/drawing/2014/main" id="{DBA1DFAE-ECFF-400F-F22A-9035B38FB354}"/>
              </a:ext>
              <a:ext uri="{C183D7F6-B498-43B3-948B-1728B52AA6E4}">
                <adec:decorative xmlns:adec="http://schemas.microsoft.com/office/drawing/2017/decorative" val="0"/>
              </a:ext>
            </a:extLst>
          </p:cNvPr>
          <p:cNvGrpSpPr>
            <a:grpSpLocks/>
          </p:cNvGrpSpPr>
          <p:nvPr/>
        </p:nvGrpSpPr>
        <p:grpSpPr>
          <a:xfrm>
            <a:off x="1050132" y="2033393"/>
            <a:ext cx="3983037" cy="3848175"/>
            <a:chOff x="5475525" y="894543"/>
            <a:chExt cx="5243276" cy="5065740"/>
          </a:xfrm>
        </p:grpSpPr>
        <p:sp>
          <p:nvSpPr>
            <p:cNvPr id="77" name="Freeform: Shape 76">
              <a:extLst>
                <a:ext uri="{FF2B5EF4-FFF2-40B4-BE49-F238E27FC236}">
                  <a16:creationId xmlns:a16="http://schemas.microsoft.com/office/drawing/2014/main" id="{939E6438-D2E2-2A93-F81E-F291B41A8171}"/>
                </a:ext>
              </a:extLst>
            </p:cNvPr>
            <p:cNvSpPr/>
            <p:nvPr/>
          </p:nvSpPr>
          <p:spPr bwMode="auto">
            <a:xfrm>
              <a:off x="5475525" y="894543"/>
              <a:ext cx="5243276" cy="5065740"/>
            </a:xfrm>
            <a:custGeom>
              <a:avLst/>
              <a:gdLst>
                <a:gd name="connsiteX0" fmla="*/ 1628986 w 4905743"/>
                <a:gd name="connsiteY0" fmla="*/ 0 h 4739639"/>
                <a:gd name="connsiteX1" fmla="*/ 2405458 w 4905743"/>
                <a:gd name="connsiteY1" fmla="*/ 196610 h 4739639"/>
                <a:gd name="connsiteX2" fmla="*/ 2452872 w 4905743"/>
                <a:gd name="connsiteY2" fmla="*/ 225415 h 4739639"/>
                <a:gd name="connsiteX3" fmla="*/ 2500286 w 4905743"/>
                <a:gd name="connsiteY3" fmla="*/ 196610 h 4739639"/>
                <a:gd name="connsiteX4" fmla="*/ 3276757 w 4905743"/>
                <a:gd name="connsiteY4" fmla="*/ 0 h 4739639"/>
                <a:gd name="connsiteX5" fmla="*/ 4905743 w 4905743"/>
                <a:gd name="connsiteY5" fmla="*/ 1628986 h 4739639"/>
                <a:gd name="connsiteX6" fmla="*/ 4187539 w 4905743"/>
                <a:gd name="connsiteY6" fmla="*/ 2979767 h 4739639"/>
                <a:gd name="connsiteX7" fmla="*/ 4078590 w 4905743"/>
                <a:gd name="connsiteY7" fmla="*/ 3045955 h 4739639"/>
                <a:gd name="connsiteX8" fmla="*/ 4081857 w 4905743"/>
                <a:gd name="connsiteY8" fmla="*/ 3110653 h 4739639"/>
                <a:gd name="connsiteX9" fmla="*/ 2452871 w 4905743"/>
                <a:gd name="connsiteY9" fmla="*/ 4739639 h 4739639"/>
                <a:gd name="connsiteX10" fmla="*/ 823885 w 4905743"/>
                <a:gd name="connsiteY10" fmla="*/ 3110653 h 4739639"/>
                <a:gd name="connsiteX11" fmla="*/ 827152 w 4905743"/>
                <a:gd name="connsiteY11" fmla="*/ 3045954 h 4739639"/>
                <a:gd name="connsiteX12" fmla="*/ 718205 w 4905743"/>
                <a:gd name="connsiteY12" fmla="*/ 2979767 h 4739639"/>
                <a:gd name="connsiteX13" fmla="*/ 0 w 4905743"/>
                <a:gd name="connsiteY13" fmla="*/ 1628986 h 4739639"/>
                <a:gd name="connsiteX14" fmla="*/ 1628986 w 4905743"/>
                <a:gd name="connsiteY14" fmla="*/ 0 h 473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5743" h="4739639">
                  <a:moveTo>
                    <a:pt x="1628986" y="0"/>
                  </a:moveTo>
                  <a:cubicBezTo>
                    <a:pt x="1910131" y="0"/>
                    <a:pt x="2174641" y="71223"/>
                    <a:pt x="2405458" y="196610"/>
                  </a:cubicBezTo>
                  <a:lnTo>
                    <a:pt x="2452872" y="225415"/>
                  </a:lnTo>
                  <a:lnTo>
                    <a:pt x="2500286" y="196610"/>
                  </a:lnTo>
                  <a:cubicBezTo>
                    <a:pt x="2731102" y="71223"/>
                    <a:pt x="2995612" y="0"/>
                    <a:pt x="3276757" y="0"/>
                  </a:cubicBezTo>
                  <a:cubicBezTo>
                    <a:pt x="4176421" y="0"/>
                    <a:pt x="4905743" y="729322"/>
                    <a:pt x="4905743" y="1628986"/>
                  </a:cubicBezTo>
                  <a:cubicBezTo>
                    <a:pt x="4905743" y="2191276"/>
                    <a:pt x="4620852" y="2687026"/>
                    <a:pt x="4187539" y="2979767"/>
                  </a:cubicBezTo>
                  <a:lnTo>
                    <a:pt x="4078590" y="3045955"/>
                  </a:lnTo>
                  <a:lnTo>
                    <a:pt x="4081857" y="3110653"/>
                  </a:lnTo>
                  <a:cubicBezTo>
                    <a:pt x="4081857" y="4010317"/>
                    <a:pt x="3352535" y="4739639"/>
                    <a:pt x="2452871" y="4739639"/>
                  </a:cubicBezTo>
                  <a:cubicBezTo>
                    <a:pt x="1553207" y="4739639"/>
                    <a:pt x="823885" y="4010317"/>
                    <a:pt x="823885" y="3110653"/>
                  </a:cubicBezTo>
                  <a:lnTo>
                    <a:pt x="827152" y="3045954"/>
                  </a:lnTo>
                  <a:lnTo>
                    <a:pt x="718205" y="2979767"/>
                  </a:lnTo>
                  <a:cubicBezTo>
                    <a:pt x="284892" y="2687026"/>
                    <a:pt x="0" y="2191276"/>
                    <a:pt x="0" y="1628986"/>
                  </a:cubicBezTo>
                  <a:cubicBezTo>
                    <a:pt x="0" y="729322"/>
                    <a:pt x="729322" y="0"/>
                    <a:pt x="1628986" y="0"/>
                  </a:cubicBezTo>
                  <a:close/>
                </a:path>
              </a:pathLst>
            </a:custGeom>
            <a:solidFill>
              <a:srgbClr val="FFFFFF">
                <a:alpha val="90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78" name="Oval 77">
              <a:extLst>
                <a:ext uri="{FF2B5EF4-FFF2-40B4-BE49-F238E27FC236}">
                  <a16:creationId xmlns:a16="http://schemas.microsoft.com/office/drawing/2014/main" id="{F076CBE5-DCEF-9FEE-616A-7819DC36B8EC}"/>
                </a:ext>
              </a:extLst>
            </p:cNvPr>
            <p:cNvSpPr>
              <a:spLocks/>
            </p:cNvSpPr>
            <p:nvPr/>
          </p:nvSpPr>
          <p:spPr bwMode="auto">
            <a:xfrm>
              <a:off x="7394124" y="105199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32472" fontAlgn="base">
                <a:spcBef>
                  <a:spcPct val="0"/>
                </a:spcBef>
                <a:spcAft>
                  <a:spcPct val="0"/>
                </a:spcAft>
              </a:pPr>
              <a:endParaRPr lang="en-US" sz="2000">
                <a:cs typeface="Segoe UI" pitchFamily="34" charset="0"/>
              </a:endParaRPr>
            </a:p>
          </p:txBody>
        </p:sp>
        <p:sp>
          <p:nvSpPr>
            <p:cNvPr id="79" name="Oval 78">
              <a:extLst>
                <a:ext uri="{FF2B5EF4-FFF2-40B4-BE49-F238E27FC236}">
                  <a16:creationId xmlns:a16="http://schemas.microsoft.com/office/drawing/2014/main" id="{AE4249F2-A914-3254-4079-92FF2BC4D112}"/>
                </a:ext>
              </a:extLst>
            </p:cNvPr>
            <p:cNvSpPr>
              <a:spLocks/>
            </p:cNvSpPr>
            <p:nvPr/>
          </p:nvSpPr>
          <p:spPr bwMode="auto">
            <a:xfrm>
              <a:off x="5632980" y="105199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E217BD83-BBE3-C766-CE01-3A3C7EBC8346}"/>
                </a:ext>
              </a:extLst>
            </p:cNvPr>
            <p:cNvSpPr>
              <a:spLocks/>
            </p:cNvSpPr>
            <p:nvPr/>
          </p:nvSpPr>
          <p:spPr bwMode="auto">
            <a:xfrm>
              <a:off x="6513551" y="263560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 name="TextBox 4">
              <a:extLst>
                <a:ext uri="{FF2B5EF4-FFF2-40B4-BE49-F238E27FC236}">
                  <a16:creationId xmlns:a16="http://schemas.microsoft.com/office/drawing/2014/main" id="{4D5460EF-FC5E-55D5-77B1-08AA172B5D6B}"/>
                </a:ext>
              </a:extLst>
            </p:cNvPr>
            <p:cNvSpPr txBox="1"/>
            <p:nvPr/>
          </p:nvSpPr>
          <p:spPr>
            <a:xfrm>
              <a:off x="5973795" y="2387555"/>
              <a:ext cx="1173271"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Business</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viability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82" name="TextBox 5">
              <a:extLst>
                <a:ext uri="{FF2B5EF4-FFF2-40B4-BE49-F238E27FC236}">
                  <a16:creationId xmlns:a16="http://schemas.microsoft.com/office/drawing/2014/main" id="{27BA9459-2212-97EF-AD23-D4219E1505ED}"/>
                </a:ext>
              </a:extLst>
            </p:cNvPr>
            <p:cNvSpPr txBox="1"/>
            <p:nvPr/>
          </p:nvSpPr>
          <p:spPr>
            <a:xfrm>
              <a:off x="8978446" y="2387555"/>
              <a:ext cx="1494018"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Experience</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desirability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83" name="TextBox 7">
              <a:extLst>
                <a:ext uri="{FF2B5EF4-FFF2-40B4-BE49-F238E27FC236}">
                  <a16:creationId xmlns:a16="http://schemas.microsoft.com/office/drawing/2014/main" id="{3E720511-2D34-15DC-4BAA-0539287B272D}"/>
                </a:ext>
              </a:extLst>
            </p:cNvPr>
            <p:cNvSpPr txBox="1"/>
            <p:nvPr/>
          </p:nvSpPr>
          <p:spPr>
            <a:xfrm>
              <a:off x="7307948" y="4881389"/>
              <a:ext cx="1578427"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Technology</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feasibility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84" name="TextBox 8">
              <a:extLst>
                <a:ext uri="{FF2B5EF4-FFF2-40B4-BE49-F238E27FC236}">
                  <a16:creationId xmlns:a16="http://schemas.microsoft.com/office/drawing/2014/main" id="{A3A244D5-651B-C8A9-53AF-5D2847C64CA7}"/>
                </a:ext>
              </a:extLst>
            </p:cNvPr>
            <p:cNvSpPr txBox="1"/>
            <p:nvPr/>
          </p:nvSpPr>
          <p:spPr>
            <a:xfrm>
              <a:off x="7509459" y="2727050"/>
              <a:ext cx="1158528" cy="72928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success</a:t>
              </a:r>
            </a:p>
          </p:txBody>
        </p:sp>
        <p:grpSp>
          <p:nvGrpSpPr>
            <p:cNvPr id="85" name="Group 84">
              <a:extLst>
                <a:ext uri="{FF2B5EF4-FFF2-40B4-BE49-F238E27FC236}">
                  <a16:creationId xmlns:a16="http://schemas.microsoft.com/office/drawing/2014/main" id="{110DA716-194F-A475-1C9F-4FE0E7157F11}"/>
                </a:ext>
              </a:extLst>
            </p:cNvPr>
            <p:cNvGrpSpPr/>
            <p:nvPr/>
          </p:nvGrpSpPr>
          <p:grpSpPr>
            <a:xfrm>
              <a:off x="9408514" y="1661626"/>
              <a:ext cx="633880" cy="633880"/>
              <a:chOff x="8832917" y="1284453"/>
              <a:chExt cx="633880" cy="633880"/>
            </a:xfrm>
          </p:grpSpPr>
          <p:sp>
            <p:nvSpPr>
              <p:cNvPr id="92" name="Oval 35_1">
                <a:extLst>
                  <a:ext uri="{FF2B5EF4-FFF2-40B4-BE49-F238E27FC236}">
                    <a16:creationId xmlns:a16="http://schemas.microsoft.com/office/drawing/2014/main" id="{D2523117-55CD-470C-BDFF-29FCA7FD62D9}"/>
                  </a:ext>
                </a:extLst>
              </p:cNvPr>
              <p:cNvSpPr>
                <a:spLocks/>
              </p:cNvSpPr>
              <p:nvPr/>
            </p:nvSpPr>
            <p:spPr bwMode="auto">
              <a:xfrm>
                <a:off x="8832917" y="128445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93" name="Graphic 286" descr="Icon of a line graph with an arrow at the end pointing up">
                <a:extLst>
                  <a:ext uri="{FF2B5EF4-FFF2-40B4-BE49-F238E27FC236}">
                    <a16:creationId xmlns:a16="http://schemas.microsoft.com/office/drawing/2014/main" id="{3A03C9FD-42A7-1B76-9E55-DBED7B12F250}"/>
                  </a:ext>
                </a:extLst>
              </p:cNvPr>
              <p:cNvSpPr>
                <a:spLocks/>
              </p:cNvSpPr>
              <p:nvPr/>
            </p:nvSpPr>
            <p:spPr>
              <a:xfrm>
                <a:off x="9012542" y="1464078"/>
                <a:ext cx="274630" cy="274630"/>
              </a:xfrm>
              <a:custGeom>
                <a:avLst/>
                <a:gdLst>
                  <a:gd name="connsiteX0" fmla="*/ 19050 w 166687"/>
                  <a:gd name="connsiteY0" fmla="*/ 9525 h 166687"/>
                  <a:gd name="connsiteX1" fmla="*/ 9525 w 166687"/>
                  <a:gd name="connsiteY1" fmla="*/ 0 h 166687"/>
                  <a:gd name="connsiteX2" fmla="*/ 0 w 166687"/>
                  <a:gd name="connsiteY2" fmla="*/ 9525 h 166687"/>
                  <a:gd name="connsiteX3" fmla="*/ 0 w 166687"/>
                  <a:gd name="connsiteY3" fmla="*/ 142875 h 166687"/>
                  <a:gd name="connsiteX4" fmla="*/ 23813 w 166687"/>
                  <a:gd name="connsiteY4" fmla="*/ 166688 h 166687"/>
                  <a:gd name="connsiteX5" fmla="*/ 157163 w 166687"/>
                  <a:gd name="connsiteY5" fmla="*/ 166688 h 166687"/>
                  <a:gd name="connsiteX6" fmla="*/ 166688 w 166687"/>
                  <a:gd name="connsiteY6" fmla="*/ 157163 h 166687"/>
                  <a:gd name="connsiteX7" fmla="*/ 157163 w 166687"/>
                  <a:gd name="connsiteY7" fmla="*/ 147638 h 166687"/>
                  <a:gd name="connsiteX8" fmla="*/ 23813 w 166687"/>
                  <a:gd name="connsiteY8" fmla="*/ 147638 h 166687"/>
                  <a:gd name="connsiteX9" fmla="*/ 19050 w 166687"/>
                  <a:gd name="connsiteY9" fmla="*/ 142875 h 166687"/>
                  <a:gd name="connsiteX10" fmla="*/ 19050 w 166687"/>
                  <a:gd name="connsiteY10" fmla="*/ 9525 h 166687"/>
                  <a:gd name="connsiteX11" fmla="*/ 102394 w 166687"/>
                  <a:gd name="connsiteY11" fmla="*/ 35719 h 166687"/>
                  <a:gd name="connsiteX12" fmla="*/ 111919 w 166687"/>
                  <a:gd name="connsiteY12" fmla="*/ 26194 h 166687"/>
                  <a:gd name="connsiteX13" fmla="*/ 154800 w 166687"/>
                  <a:gd name="connsiteY13" fmla="*/ 26194 h 166687"/>
                  <a:gd name="connsiteX14" fmla="*/ 164325 w 166687"/>
                  <a:gd name="connsiteY14" fmla="*/ 35719 h 166687"/>
                  <a:gd name="connsiteX15" fmla="*/ 164306 w 166687"/>
                  <a:gd name="connsiteY15" fmla="*/ 78581 h 166687"/>
                  <a:gd name="connsiteX16" fmla="*/ 154781 w 166687"/>
                  <a:gd name="connsiteY16" fmla="*/ 88106 h 166687"/>
                  <a:gd name="connsiteX17" fmla="*/ 145256 w 166687"/>
                  <a:gd name="connsiteY17" fmla="*/ 78581 h 166687"/>
                  <a:gd name="connsiteX18" fmla="*/ 145256 w 166687"/>
                  <a:gd name="connsiteY18" fmla="*/ 58712 h 166687"/>
                  <a:gd name="connsiteX19" fmla="*/ 101984 w 166687"/>
                  <a:gd name="connsiteY19" fmla="*/ 101984 h 166687"/>
                  <a:gd name="connsiteX20" fmla="*/ 88516 w 166687"/>
                  <a:gd name="connsiteY20" fmla="*/ 101984 h 166687"/>
                  <a:gd name="connsiteX21" fmla="*/ 71438 w 166687"/>
                  <a:gd name="connsiteY21" fmla="*/ 84906 h 166687"/>
                  <a:gd name="connsiteX22" fmla="*/ 47215 w 166687"/>
                  <a:gd name="connsiteY22" fmla="*/ 109128 h 166687"/>
                  <a:gd name="connsiteX23" fmla="*/ 33747 w 166687"/>
                  <a:gd name="connsiteY23" fmla="*/ 108894 h 166687"/>
                  <a:gd name="connsiteX24" fmla="*/ 33747 w 166687"/>
                  <a:gd name="connsiteY24" fmla="*/ 95660 h 166687"/>
                  <a:gd name="connsiteX25" fmla="*/ 64703 w 166687"/>
                  <a:gd name="connsiteY25" fmla="*/ 64703 h 166687"/>
                  <a:gd name="connsiteX26" fmla="*/ 78172 w 166687"/>
                  <a:gd name="connsiteY26" fmla="*/ 64703 h 166687"/>
                  <a:gd name="connsiteX27" fmla="*/ 95250 w 166687"/>
                  <a:gd name="connsiteY27" fmla="*/ 81782 h 166687"/>
                  <a:gd name="connsiteX28" fmla="*/ 131788 w 166687"/>
                  <a:gd name="connsiteY28" fmla="*/ 45244 h 166687"/>
                  <a:gd name="connsiteX29" fmla="*/ 111919 w 166687"/>
                  <a:gd name="connsiteY29" fmla="*/ 45244 h 166687"/>
                  <a:gd name="connsiteX30" fmla="*/ 102394 w 166687"/>
                  <a:gd name="connsiteY30" fmla="*/ 35719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66687">
                    <a:moveTo>
                      <a:pt x="19050" y="9525"/>
                    </a:moveTo>
                    <a:cubicBezTo>
                      <a:pt x="19050" y="4265"/>
                      <a:pt x="14785" y="0"/>
                      <a:pt x="9525" y="0"/>
                    </a:cubicBezTo>
                    <a:cubicBezTo>
                      <a:pt x="4265" y="0"/>
                      <a:pt x="0" y="4265"/>
                      <a:pt x="0" y="9525"/>
                    </a:cubicBezTo>
                    <a:lnTo>
                      <a:pt x="0" y="142875"/>
                    </a:lnTo>
                    <a:cubicBezTo>
                      <a:pt x="0" y="156026"/>
                      <a:pt x="10661" y="166688"/>
                      <a:pt x="23813" y="166688"/>
                    </a:cubicBezTo>
                    <a:lnTo>
                      <a:pt x="157163" y="166688"/>
                    </a:lnTo>
                    <a:cubicBezTo>
                      <a:pt x="162423" y="166688"/>
                      <a:pt x="166688" y="162423"/>
                      <a:pt x="166688" y="157163"/>
                    </a:cubicBezTo>
                    <a:cubicBezTo>
                      <a:pt x="166688" y="151902"/>
                      <a:pt x="162423" y="147638"/>
                      <a:pt x="157163" y="147638"/>
                    </a:cubicBezTo>
                    <a:lnTo>
                      <a:pt x="23813" y="147638"/>
                    </a:lnTo>
                    <a:cubicBezTo>
                      <a:pt x="21182" y="147638"/>
                      <a:pt x="19050" y="145505"/>
                      <a:pt x="19050" y="142875"/>
                    </a:cubicBezTo>
                    <a:lnTo>
                      <a:pt x="19050" y="9525"/>
                    </a:lnTo>
                    <a:close/>
                    <a:moveTo>
                      <a:pt x="102394" y="35719"/>
                    </a:moveTo>
                    <a:cubicBezTo>
                      <a:pt x="102394" y="30458"/>
                      <a:pt x="106658" y="26194"/>
                      <a:pt x="111919" y="26194"/>
                    </a:cubicBezTo>
                    <a:lnTo>
                      <a:pt x="154800" y="26194"/>
                    </a:lnTo>
                    <a:cubicBezTo>
                      <a:pt x="160061" y="26194"/>
                      <a:pt x="164325" y="30458"/>
                      <a:pt x="164325" y="35719"/>
                    </a:cubicBezTo>
                    <a:lnTo>
                      <a:pt x="164306" y="78581"/>
                    </a:lnTo>
                    <a:cubicBezTo>
                      <a:pt x="164306" y="83842"/>
                      <a:pt x="160042" y="88106"/>
                      <a:pt x="154781" y="88106"/>
                    </a:cubicBezTo>
                    <a:cubicBezTo>
                      <a:pt x="149521" y="88106"/>
                      <a:pt x="145256" y="83842"/>
                      <a:pt x="145256" y="78581"/>
                    </a:cubicBezTo>
                    <a:lnTo>
                      <a:pt x="145256" y="58712"/>
                    </a:lnTo>
                    <a:lnTo>
                      <a:pt x="101984" y="101984"/>
                    </a:lnTo>
                    <a:cubicBezTo>
                      <a:pt x="98265" y="105703"/>
                      <a:pt x="92235" y="105703"/>
                      <a:pt x="88516" y="101984"/>
                    </a:cubicBezTo>
                    <a:lnTo>
                      <a:pt x="71438" y="84906"/>
                    </a:lnTo>
                    <a:lnTo>
                      <a:pt x="47215" y="109128"/>
                    </a:lnTo>
                    <a:cubicBezTo>
                      <a:pt x="43432" y="112783"/>
                      <a:pt x="37402" y="112678"/>
                      <a:pt x="33747" y="108894"/>
                    </a:cubicBezTo>
                    <a:cubicBezTo>
                      <a:pt x="30182" y="105203"/>
                      <a:pt x="30182" y="99351"/>
                      <a:pt x="33747" y="95660"/>
                    </a:cubicBezTo>
                    <a:lnTo>
                      <a:pt x="64703" y="64703"/>
                    </a:lnTo>
                    <a:cubicBezTo>
                      <a:pt x="68423" y="60985"/>
                      <a:pt x="74452" y="60985"/>
                      <a:pt x="78172" y="64703"/>
                    </a:cubicBezTo>
                    <a:lnTo>
                      <a:pt x="95250" y="81782"/>
                    </a:lnTo>
                    <a:lnTo>
                      <a:pt x="131788" y="45244"/>
                    </a:lnTo>
                    <a:lnTo>
                      <a:pt x="111919" y="45244"/>
                    </a:lnTo>
                    <a:cubicBezTo>
                      <a:pt x="106658" y="45244"/>
                      <a:pt x="102394" y="40979"/>
                      <a:pt x="102394" y="35719"/>
                    </a:cubicBezTo>
                    <a:close/>
                  </a:path>
                </a:pathLst>
              </a:custGeom>
              <a:solidFill>
                <a:schemeClr val="bg2"/>
              </a:solidFill>
              <a:ln w="15081"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84315CA3-C077-4915-BD45-7D8723DCFC99}"/>
                </a:ext>
              </a:extLst>
            </p:cNvPr>
            <p:cNvGrpSpPr/>
            <p:nvPr/>
          </p:nvGrpSpPr>
          <p:grpSpPr>
            <a:xfrm>
              <a:off x="6286631" y="1661626"/>
              <a:ext cx="633880" cy="633880"/>
              <a:chOff x="6461078" y="1156122"/>
              <a:chExt cx="633880" cy="633880"/>
            </a:xfrm>
          </p:grpSpPr>
          <p:sp>
            <p:nvSpPr>
              <p:cNvPr id="90" name="Oval 35_1">
                <a:extLst>
                  <a:ext uri="{FF2B5EF4-FFF2-40B4-BE49-F238E27FC236}">
                    <a16:creationId xmlns:a16="http://schemas.microsoft.com/office/drawing/2014/main" id="{137AC00F-117E-04D2-3A48-3202C0CEA93C}"/>
                  </a:ext>
                </a:extLst>
              </p:cNvPr>
              <p:cNvSpPr>
                <a:spLocks/>
              </p:cNvSpPr>
              <p:nvPr/>
            </p:nvSpPr>
            <p:spPr bwMode="auto">
              <a:xfrm>
                <a:off x="6461078" y="1156122"/>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91" name="Graphic 255" descr="Icon of a briefcase">
                <a:extLst>
                  <a:ext uri="{FF2B5EF4-FFF2-40B4-BE49-F238E27FC236}">
                    <a16:creationId xmlns:a16="http://schemas.microsoft.com/office/drawing/2014/main" id="{77917070-234C-73D9-A7E7-596B79E4D579}"/>
                  </a:ext>
                </a:extLst>
              </p:cNvPr>
              <p:cNvSpPr>
                <a:spLocks/>
              </p:cNvSpPr>
              <p:nvPr/>
            </p:nvSpPr>
            <p:spPr>
              <a:xfrm>
                <a:off x="6626194" y="1351641"/>
                <a:ext cx="303648" cy="242842"/>
              </a:xfrm>
              <a:custGeom>
                <a:avLst/>
                <a:gdLst>
                  <a:gd name="connsiteX0" fmla="*/ 407905 w 1631620"/>
                  <a:gd name="connsiteY0" fmla="*/ 183557 h 1304888"/>
                  <a:gd name="connsiteX1" fmla="*/ 407905 w 1631620"/>
                  <a:gd name="connsiteY1" fmla="*/ 244580 h 1304888"/>
                  <a:gd name="connsiteX2" fmla="*/ 183557 w 1631620"/>
                  <a:gd name="connsiteY2" fmla="*/ 244580 h 1304888"/>
                  <a:gd name="connsiteX3" fmla="*/ 0 w 1631620"/>
                  <a:gd name="connsiteY3" fmla="*/ 428137 h 1304888"/>
                  <a:gd name="connsiteX4" fmla="*/ 0 w 1631620"/>
                  <a:gd name="connsiteY4" fmla="*/ 611694 h 1304888"/>
                  <a:gd name="connsiteX5" fmla="*/ 367115 w 1631620"/>
                  <a:gd name="connsiteY5" fmla="*/ 611694 h 1304888"/>
                  <a:gd name="connsiteX6" fmla="*/ 367115 w 1631620"/>
                  <a:gd name="connsiteY6" fmla="*/ 550509 h 1304888"/>
                  <a:gd name="connsiteX7" fmla="*/ 428300 w 1631620"/>
                  <a:gd name="connsiteY7" fmla="*/ 489323 h 1304888"/>
                  <a:gd name="connsiteX8" fmla="*/ 489486 w 1631620"/>
                  <a:gd name="connsiteY8" fmla="*/ 550509 h 1304888"/>
                  <a:gd name="connsiteX9" fmla="*/ 489486 w 1631620"/>
                  <a:gd name="connsiteY9" fmla="*/ 611694 h 1304888"/>
                  <a:gd name="connsiteX10" fmla="*/ 1142134 w 1631620"/>
                  <a:gd name="connsiteY10" fmla="*/ 611694 h 1304888"/>
                  <a:gd name="connsiteX11" fmla="*/ 1142134 w 1631620"/>
                  <a:gd name="connsiteY11" fmla="*/ 550509 h 1304888"/>
                  <a:gd name="connsiteX12" fmla="*/ 1203320 w 1631620"/>
                  <a:gd name="connsiteY12" fmla="*/ 489323 h 1304888"/>
                  <a:gd name="connsiteX13" fmla="*/ 1264506 w 1631620"/>
                  <a:gd name="connsiteY13" fmla="*/ 550509 h 1304888"/>
                  <a:gd name="connsiteX14" fmla="*/ 1264506 w 1631620"/>
                  <a:gd name="connsiteY14" fmla="*/ 611694 h 1304888"/>
                  <a:gd name="connsiteX15" fmla="*/ 1631620 w 1631620"/>
                  <a:gd name="connsiteY15" fmla="*/ 611694 h 1304888"/>
                  <a:gd name="connsiteX16" fmla="*/ 1631620 w 1631620"/>
                  <a:gd name="connsiteY16" fmla="*/ 428137 h 1304888"/>
                  <a:gd name="connsiteX17" fmla="*/ 1448063 w 1631620"/>
                  <a:gd name="connsiteY17" fmla="*/ 244580 h 1304888"/>
                  <a:gd name="connsiteX18" fmla="*/ 1223715 w 1631620"/>
                  <a:gd name="connsiteY18" fmla="*/ 244580 h 1304888"/>
                  <a:gd name="connsiteX19" fmla="*/ 1223715 w 1631620"/>
                  <a:gd name="connsiteY19" fmla="*/ 183557 h 1304888"/>
                  <a:gd name="connsiteX20" fmla="*/ 1040158 w 1631620"/>
                  <a:gd name="connsiteY20" fmla="*/ 0 h 1304888"/>
                  <a:gd name="connsiteX21" fmla="*/ 591462 w 1631620"/>
                  <a:gd name="connsiteY21" fmla="*/ 0 h 1304888"/>
                  <a:gd name="connsiteX22" fmla="*/ 407905 w 1631620"/>
                  <a:gd name="connsiteY22" fmla="*/ 183557 h 1304888"/>
                  <a:gd name="connsiteX23" fmla="*/ 591462 w 1631620"/>
                  <a:gd name="connsiteY23" fmla="*/ 122372 h 1304888"/>
                  <a:gd name="connsiteX24" fmla="*/ 1040158 w 1631620"/>
                  <a:gd name="connsiteY24" fmla="*/ 122372 h 1304888"/>
                  <a:gd name="connsiteX25" fmla="*/ 1101344 w 1631620"/>
                  <a:gd name="connsiteY25" fmla="*/ 183557 h 1304888"/>
                  <a:gd name="connsiteX26" fmla="*/ 1101344 w 1631620"/>
                  <a:gd name="connsiteY26" fmla="*/ 244580 h 1304888"/>
                  <a:gd name="connsiteX27" fmla="*/ 530277 w 1631620"/>
                  <a:gd name="connsiteY27" fmla="*/ 244580 h 1304888"/>
                  <a:gd name="connsiteX28" fmla="*/ 530277 w 1631620"/>
                  <a:gd name="connsiteY28" fmla="*/ 183557 h 1304888"/>
                  <a:gd name="connsiteX29" fmla="*/ 591462 w 1631620"/>
                  <a:gd name="connsiteY29" fmla="*/ 122372 h 1304888"/>
                  <a:gd name="connsiteX30" fmla="*/ 1631620 w 1631620"/>
                  <a:gd name="connsiteY30" fmla="*/ 734066 h 1304888"/>
                  <a:gd name="connsiteX31" fmla="*/ 1264506 w 1631620"/>
                  <a:gd name="connsiteY31" fmla="*/ 734066 h 1304888"/>
                  <a:gd name="connsiteX32" fmla="*/ 1264506 w 1631620"/>
                  <a:gd name="connsiteY32" fmla="*/ 836042 h 1304888"/>
                  <a:gd name="connsiteX33" fmla="*/ 1203320 w 1631620"/>
                  <a:gd name="connsiteY33" fmla="*/ 897228 h 1304888"/>
                  <a:gd name="connsiteX34" fmla="*/ 1142134 w 1631620"/>
                  <a:gd name="connsiteY34" fmla="*/ 836042 h 1304888"/>
                  <a:gd name="connsiteX35" fmla="*/ 1142134 w 1631620"/>
                  <a:gd name="connsiteY35" fmla="*/ 734066 h 1304888"/>
                  <a:gd name="connsiteX36" fmla="*/ 489486 w 1631620"/>
                  <a:gd name="connsiteY36" fmla="*/ 734066 h 1304888"/>
                  <a:gd name="connsiteX37" fmla="*/ 489486 w 1631620"/>
                  <a:gd name="connsiteY37" fmla="*/ 836042 h 1304888"/>
                  <a:gd name="connsiteX38" fmla="*/ 428300 w 1631620"/>
                  <a:gd name="connsiteY38" fmla="*/ 897228 h 1304888"/>
                  <a:gd name="connsiteX39" fmla="*/ 367115 w 1631620"/>
                  <a:gd name="connsiteY39" fmla="*/ 836042 h 1304888"/>
                  <a:gd name="connsiteX40" fmla="*/ 367115 w 1631620"/>
                  <a:gd name="connsiteY40" fmla="*/ 734066 h 1304888"/>
                  <a:gd name="connsiteX41" fmla="*/ 0 w 1631620"/>
                  <a:gd name="connsiteY41" fmla="*/ 734066 h 1304888"/>
                  <a:gd name="connsiteX42" fmla="*/ 0 w 1631620"/>
                  <a:gd name="connsiteY42" fmla="*/ 1121331 h 1304888"/>
                  <a:gd name="connsiteX43" fmla="*/ 183557 w 1631620"/>
                  <a:gd name="connsiteY43" fmla="*/ 1304888 h 1304888"/>
                  <a:gd name="connsiteX44" fmla="*/ 1448063 w 1631620"/>
                  <a:gd name="connsiteY44" fmla="*/ 1304888 h 1304888"/>
                  <a:gd name="connsiteX45" fmla="*/ 1631620 w 1631620"/>
                  <a:gd name="connsiteY45" fmla="*/ 1121331 h 1304888"/>
                  <a:gd name="connsiteX46" fmla="*/ 1631620 w 1631620"/>
                  <a:gd name="connsiteY46" fmla="*/ 734066 h 13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31620" h="1304888">
                    <a:moveTo>
                      <a:pt x="407905" y="183557"/>
                    </a:moveTo>
                    <a:lnTo>
                      <a:pt x="407905" y="244580"/>
                    </a:lnTo>
                    <a:lnTo>
                      <a:pt x="183557" y="244580"/>
                    </a:lnTo>
                    <a:cubicBezTo>
                      <a:pt x="82181" y="244580"/>
                      <a:pt x="0" y="326761"/>
                      <a:pt x="0" y="428137"/>
                    </a:cubicBezTo>
                    <a:lnTo>
                      <a:pt x="0" y="611694"/>
                    </a:lnTo>
                    <a:lnTo>
                      <a:pt x="367115" y="611694"/>
                    </a:lnTo>
                    <a:lnTo>
                      <a:pt x="367115" y="550509"/>
                    </a:lnTo>
                    <a:cubicBezTo>
                      <a:pt x="367115" y="516718"/>
                      <a:pt x="394509" y="489323"/>
                      <a:pt x="428300" y="489323"/>
                    </a:cubicBezTo>
                    <a:cubicBezTo>
                      <a:pt x="462092" y="489323"/>
                      <a:pt x="489486" y="516718"/>
                      <a:pt x="489486" y="550509"/>
                    </a:cubicBezTo>
                    <a:lnTo>
                      <a:pt x="489486" y="611694"/>
                    </a:lnTo>
                    <a:lnTo>
                      <a:pt x="1142134" y="611694"/>
                    </a:lnTo>
                    <a:lnTo>
                      <a:pt x="1142134" y="550509"/>
                    </a:lnTo>
                    <a:cubicBezTo>
                      <a:pt x="1142134" y="516718"/>
                      <a:pt x="1169529" y="489323"/>
                      <a:pt x="1203320" y="489323"/>
                    </a:cubicBezTo>
                    <a:cubicBezTo>
                      <a:pt x="1237111" y="489323"/>
                      <a:pt x="1264506" y="516718"/>
                      <a:pt x="1264506" y="550509"/>
                    </a:cubicBezTo>
                    <a:lnTo>
                      <a:pt x="1264506" y="611694"/>
                    </a:lnTo>
                    <a:lnTo>
                      <a:pt x="1631620" y="611694"/>
                    </a:lnTo>
                    <a:lnTo>
                      <a:pt x="1631620" y="428137"/>
                    </a:lnTo>
                    <a:cubicBezTo>
                      <a:pt x="1631620" y="326761"/>
                      <a:pt x="1549435" y="244580"/>
                      <a:pt x="1448063" y="244580"/>
                    </a:cubicBezTo>
                    <a:lnTo>
                      <a:pt x="1223715" y="244580"/>
                    </a:lnTo>
                    <a:lnTo>
                      <a:pt x="1223715" y="183557"/>
                    </a:lnTo>
                    <a:cubicBezTo>
                      <a:pt x="1223715" y="82181"/>
                      <a:pt x="1141530" y="0"/>
                      <a:pt x="1040158" y="0"/>
                    </a:cubicBezTo>
                    <a:lnTo>
                      <a:pt x="591462" y="0"/>
                    </a:lnTo>
                    <a:cubicBezTo>
                      <a:pt x="490086" y="0"/>
                      <a:pt x="407905" y="82181"/>
                      <a:pt x="407905" y="183557"/>
                    </a:cubicBezTo>
                    <a:close/>
                    <a:moveTo>
                      <a:pt x="591462" y="122372"/>
                    </a:moveTo>
                    <a:lnTo>
                      <a:pt x="1040158" y="122372"/>
                    </a:lnTo>
                    <a:cubicBezTo>
                      <a:pt x="1073949" y="122372"/>
                      <a:pt x="1101344" y="149766"/>
                      <a:pt x="1101344" y="183557"/>
                    </a:cubicBezTo>
                    <a:lnTo>
                      <a:pt x="1101344" y="244580"/>
                    </a:lnTo>
                    <a:lnTo>
                      <a:pt x="530277" y="244580"/>
                    </a:lnTo>
                    <a:lnTo>
                      <a:pt x="530277" y="183557"/>
                    </a:lnTo>
                    <a:cubicBezTo>
                      <a:pt x="530277" y="149766"/>
                      <a:pt x="557671" y="122372"/>
                      <a:pt x="591462" y="122372"/>
                    </a:cubicBezTo>
                    <a:close/>
                    <a:moveTo>
                      <a:pt x="1631620" y="734066"/>
                    </a:moveTo>
                    <a:lnTo>
                      <a:pt x="1264506" y="734066"/>
                    </a:lnTo>
                    <a:lnTo>
                      <a:pt x="1264506" y="836042"/>
                    </a:lnTo>
                    <a:cubicBezTo>
                      <a:pt x="1264506" y="869833"/>
                      <a:pt x="1237111" y="897228"/>
                      <a:pt x="1203320" y="897228"/>
                    </a:cubicBezTo>
                    <a:cubicBezTo>
                      <a:pt x="1169529" y="897228"/>
                      <a:pt x="1142134" y="869833"/>
                      <a:pt x="1142134" y="836042"/>
                    </a:cubicBezTo>
                    <a:lnTo>
                      <a:pt x="1142134" y="734066"/>
                    </a:lnTo>
                    <a:lnTo>
                      <a:pt x="489486" y="734066"/>
                    </a:lnTo>
                    <a:lnTo>
                      <a:pt x="489486" y="836042"/>
                    </a:lnTo>
                    <a:cubicBezTo>
                      <a:pt x="489486" y="869833"/>
                      <a:pt x="462092" y="897228"/>
                      <a:pt x="428300" y="897228"/>
                    </a:cubicBezTo>
                    <a:cubicBezTo>
                      <a:pt x="394509" y="897228"/>
                      <a:pt x="367115" y="869833"/>
                      <a:pt x="367115" y="836042"/>
                    </a:cubicBezTo>
                    <a:lnTo>
                      <a:pt x="367115" y="734066"/>
                    </a:lnTo>
                    <a:lnTo>
                      <a:pt x="0" y="734066"/>
                    </a:lnTo>
                    <a:lnTo>
                      <a:pt x="0" y="1121331"/>
                    </a:lnTo>
                    <a:cubicBezTo>
                      <a:pt x="0" y="1222703"/>
                      <a:pt x="82181" y="1304888"/>
                      <a:pt x="183557" y="1304888"/>
                    </a:cubicBezTo>
                    <a:lnTo>
                      <a:pt x="1448063" y="1304888"/>
                    </a:lnTo>
                    <a:cubicBezTo>
                      <a:pt x="1549435" y="1304888"/>
                      <a:pt x="1631620" y="1222703"/>
                      <a:pt x="1631620" y="1121331"/>
                    </a:cubicBezTo>
                    <a:lnTo>
                      <a:pt x="1631620" y="734066"/>
                    </a:lnTo>
                    <a:close/>
                  </a:path>
                </a:pathLst>
              </a:custGeom>
              <a:solidFill>
                <a:schemeClr val="bg2"/>
              </a:solidFill>
              <a:ln w="15081" cap="flat">
                <a:noFill/>
                <a:prstDash val="solid"/>
                <a:miter/>
              </a:ln>
            </p:spPr>
            <p:txBody>
              <a:bodyPr rtlCol="0" anchor="ctr"/>
              <a:lstStyle/>
              <a:p>
                <a:endParaRPr lang="en-US"/>
              </a:p>
            </p:txBody>
          </p:sp>
        </p:grpSp>
        <p:grpSp>
          <p:nvGrpSpPr>
            <p:cNvPr id="87" name="Group 86">
              <a:extLst>
                <a:ext uri="{FF2B5EF4-FFF2-40B4-BE49-F238E27FC236}">
                  <a16:creationId xmlns:a16="http://schemas.microsoft.com/office/drawing/2014/main" id="{F802BBE8-86D0-CF71-54DF-7759C03AC536}"/>
                </a:ext>
              </a:extLst>
            </p:cNvPr>
            <p:cNvGrpSpPr/>
            <p:nvPr/>
          </p:nvGrpSpPr>
          <p:grpSpPr>
            <a:xfrm>
              <a:off x="7780221" y="4169300"/>
              <a:ext cx="633880" cy="633880"/>
              <a:chOff x="7973220" y="3886683"/>
              <a:chExt cx="633880" cy="633880"/>
            </a:xfrm>
          </p:grpSpPr>
          <p:sp>
            <p:nvSpPr>
              <p:cNvPr id="88" name="Oval 35_1">
                <a:extLst>
                  <a:ext uri="{FF2B5EF4-FFF2-40B4-BE49-F238E27FC236}">
                    <a16:creationId xmlns:a16="http://schemas.microsoft.com/office/drawing/2014/main" id="{6A8F2985-9F63-07D8-3D82-532C40FF623F}"/>
                  </a:ext>
                </a:extLst>
              </p:cNvPr>
              <p:cNvSpPr>
                <a:spLocks/>
              </p:cNvSpPr>
              <p:nvPr/>
            </p:nvSpPr>
            <p:spPr bwMode="auto">
              <a:xfrm>
                <a:off x="7973220" y="3886683"/>
                <a:ext cx="633880" cy="633880"/>
              </a:xfrm>
              <a:prstGeom prst="ellipse">
                <a:avLst/>
              </a:prstGeom>
              <a:solidFill>
                <a:schemeClr val="bg1"/>
              </a:solidFill>
              <a:ln w="25400">
                <a:solidFill>
                  <a:schemeClr val="accent5"/>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89" name="Graphic 9" descr="Icon of a circuit brain">
                <a:extLst>
                  <a:ext uri="{FF2B5EF4-FFF2-40B4-BE49-F238E27FC236}">
                    <a16:creationId xmlns:a16="http://schemas.microsoft.com/office/drawing/2014/main" id="{65515DF6-5EF1-320E-5452-8437C0CB6CBB}"/>
                  </a:ext>
                </a:extLst>
              </p:cNvPr>
              <p:cNvSpPr>
                <a:spLocks/>
              </p:cNvSpPr>
              <p:nvPr/>
            </p:nvSpPr>
            <p:spPr>
              <a:xfrm>
                <a:off x="8135392" y="4048829"/>
                <a:ext cx="309536" cy="30958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accent3"/>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GB" sz="1765">
                  <a:solidFill>
                    <a:schemeClr val="accent3"/>
                  </a:solidFill>
                  <a:latin typeface="Segoe UI"/>
                </a:endParaRPr>
              </a:p>
            </p:txBody>
          </p:sp>
        </p:grpSp>
      </p:grpSp>
      <p:sp>
        <p:nvSpPr>
          <p:cNvPr id="55" name="Rectangle: Top Corners Rounded 54">
            <a:extLst>
              <a:ext uri="{FF2B5EF4-FFF2-40B4-BE49-F238E27FC236}">
                <a16:creationId xmlns:a16="http://schemas.microsoft.com/office/drawing/2014/main" id="{7D85E471-8E92-A8DD-E835-87D88682D8D0}"/>
              </a:ext>
              <a:ext uri="{C183D7F6-B498-43B3-948B-1728B52AA6E4}">
                <adec:decorative xmlns:adec="http://schemas.microsoft.com/office/drawing/2017/decorative" val="1"/>
              </a:ext>
            </a:extLst>
          </p:cNvPr>
          <p:cNvSpPr>
            <a:spLocks/>
          </p:cNvSpPr>
          <p:nvPr/>
        </p:nvSpPr>
        <p:spPr bwMode="auto">
          <a:xfrm>
            <a:off x="5791199" y="1754447"/>
            <a:ext cx="5818189" cy="1643050"/>
          </a:xfrm>
          <a:prstGeom prst="round2SameRect">
            <a:avLst>
              <a:gd name="adj1" fmla="val 0"/>
              <a:gd name="adj2" fmla="val 6356"/>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71" name="Rectangle: Top Corners Rounded 70">
            <a:extLst>
              <a:ext uri="{FF2B5EF4-FFF2-40B4-BE49-F238E27FC236}">
                <a16:creationId xmlns:a16="http://schemas.microsoft.com/office/drawing/2014/main" id="{99F621E4-A2B3-AB5C-1196-61B35FD9ECBF}"/>
              </a:ext>
              <a:ext uri="{C183D7F6-B498-43B3-948B-1728B52AA6E4}">
                <adec:decorative xmlns:adec="http://schemas.microsoft.com/office/drawing/2017/decorative" val="1"/>
              </a:ext>
            </a:extLst>
          </p:cNvPr>
          <p:cNvSpPr>
            <a:spLocks/>
          </p:cNvSpPr>
          <p:nvPr/>
        </p:nvSpPr>
        <p:spPr bwMode="auto">
          <a:xfrm>
            <a:off x="5791199" y="1442967"/>
            <a:ext cx="5818189" cy="311480"/>
          </a:xfrm>
          <a:prstGeom prst="round2SameRect">
            <a:avLst>
              <a:gd name="adj1" fmla="val 28288"/>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72" name="Table 71">
            <a:extLst>
              <a:ext uri="{FF2B5EF4-FFF2-40B4-BE49-F238E27FC236}">
                <a16:creationId xmlns:a16="http://schemas.microsoft.com/office/drawing/2014/main" id="{A8E4922A-CA17-67AF-6BBE-1A3826CC8D57}"/>
              </a:ext>
            </a:extLst>
          </p:cNvPr>
          <p:cNvGraphicFramePr>
            <a:graphicFrameLocks noGrp="1"/>
          </p:cNvGraphicFramePr>
          <p:nvPr>
            <p:extLst>
              <p:ext uri="{D42A27DB-BD31-4B8C-83A1-F6EECF244321}">
                <p14:modId xmlns:p14="http://schemas.microsoft.com/office/powerpoint/2010/main" val="2307772341"/>
              </p:ext>
            </p:extLst>
          </p:nvPr>
        </p:nvGraphicFramePr>
        <p:xfrm>
          <a:off x="5791199" y="1442966"/>
          <a:ext cx="5818191" cy="1947672"/>
        </p:xfrm>
        <a:graphic>
          <a:graphicData uri="http://schemas.openxmlformats.org/drawingml/2006/table">
            <a:tbl>
              <a:tblPr firstRow="1" bandRow="1">
                <a:tableStyleId>{7DF18680-E054-41AD-8BC1-D1AEF772440D}</a:tableStyleId>
              </a:tblPr>
              <a:tblGrid>
                <a:gridCol w="910751">
                  <a:extLst>
                    <a:ext uri="{9D8B030D-6E8A-4147-A177-3AD203B41FA5}">
                      <a16:colId xmlns:a16="http://schemas.microsoft.com/office/drawing/2014/main" val="3550081164"/>
                    </a:ext>
                  </a:extLst>
                </a:gridCol>
                <a:gridCol w="981488">
                  <a:extLst>
                    <a:ext uri="{9D8B030D-6E8A-4147-A177-3AD203B41FA5}">
                      <a16:colId xmlns:a16="http://schemas.microsoft.com/office/drawing/2014/main" val="4201578885"/>
                    </a:ext>
                  </a:extLst>
                </a:gridCol>
                <a:gridCol w="981488">
                  <a:extLst>
                    <a:ext uri="{9D8B030D-6E8A-4147-A177-3AD203B41FA5}">
                      <a16:colId xmlns:a16="http://schemas.microsoft.com/office/drawing/2014/main" val="1867402025"/>
                    </a:ext>
                  </a:extLst>
                </a:gridCol>
                <a:gridCol w="981488">
                  <a:extLst>
                    <a:ext uri="{9D8B030D-6E8A-4147-A177-3AD203B41FA5}">
                      <a16:colId xmlns:a16="http://schemas.microsoft.com/office/drawing/2014/main" val="3572655341"/>
                    </a:ext>
                  </a:extLst>
                </a:gridCol>
                <a:gridCol w="981488">
                  <a:extLst>
                    <a:ext uri="{9D8B030D-6E8A-4147-A177-3AD203B41FA5}">
                      <a16:colId xmlns:a16="http://schemas.microsoft.com/office/drawing/2014/main" val="3137342565"/>
                    </a:ext>
                  </a:extLst>
                </a:gridCol>
                <a:gridCol w="981488">
                  <a:extLst>
                    <a:ext uri="{9D8B030D-6E8A-4147-A177-3AD203B41FA5}">
                      <a16:colId xmlns:a16="http://schemas.microsoft.com/office/drawing/2014/main" val="3934252459"/>
                    </a:ext>
                  </a:extLst>
                </a:gridCol>
              </a:tblGrid>
              <a:tr h="310896">
                <a:tc>
                  <a:txBody>
                    <a:bodyPr/>
                    <a:lstStyle/>
                    <a:p>
                      <a:pPr algn="l">
                        <a:spcAft>
                          <a:spcPts val="1200"/>
                        </a:spcAft>
                      </a:pPr>
                      <a:endParaRPr lang="en-US" sz="1400" b="1">
                        <a:solidFill>
                          <a:schemeClr val="bg1"/>
                        </a:solidFill>
                        <a:latin typeface="+mn-lt"/>
                      </a:endParaRP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1</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2</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3</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4</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5</a:t>
                      </a:r>
                    </a:p>
                  </a:txBody>
                  <a:tcPr marL="45720" marR="45720" marT="27432" marB="27432" anchor="ctr">
                    <a:lnL w="635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3824107"/>
                  </a:ext>
                </a:extLst>
              </a:tr>
              <a:tr h="1636776">
                <a:tc>
                  <a:txBody>
                    <a:bodyPr/>
                    <a:lstStyle/>
                    <a:p>
                      <a:pPr algn="l">
                        <a:spcAft>
                          <a:spcPts val="1200"/>
                        </a:spcAft>
                      </a:pPr>
                      <a:r>
                        <a:rPr lang="en-US" sz="1200" b="0">
                          <a:solidFill>
                            <a:schemeClr val="accent6"/>
                          </a:solidFill>
                          <a:latin typeface="+mj-lt"/>
                          <a:ea typeface="+mj-ea"/>
                          <a:cs typeface="+mj-cs"/>
                        </a:rPr>
                        <a:t>Technology</a:t>
                      </a:r>
                    </a:p>
                  </a:txBody>
                  <a:tcPr marL="45720" marR="45720">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The capabilities needed to power the concept are </a:t>
                      </a:r>
                      <a:r>
                        <a:rPr lang="en-US" sz="1100" b="0" i="1" kern="1200">
                          <a:solidFill>
                            <a:schemeClr val="tx1"/>
                          </a:solidFill>
                          <a:latin typeface="+mj-lt"/>
                          <a:ea typeface="+mj-ea"/>
                          <a:cs typeface="+mj-cs"/>
                        </a:rPr>
                        <a:t>extremely unlikely </a:t>
                      </a:r>
                      <a:r>
                        <a:rPr lang="en-US" sz="1100" b="0" kern="1200">
                          <a:solidFill>
                            <a:schemeClr val="tx1"/>
                          </a:solidFill>
                          <a:latin typeface="+mn-lt"/>
                          <a:ea typeface="+mn-ea"/>
                          <a:cs typeface="+mn-cs"/>
                        </a:rPr>
                        <a:t>to be feasible and available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The capabilities needed to power the concept are </a:t>
                      </a:r>
                      <a:r>
                        <a:rPr lang="en-US" sz="1100" b="0" i="1" kern="1200">
                          <a:solidFill>
                            <a:schemeClr val="tx1"/>
                          </a:solidFill>
                          <a:latin typeface="+mj-lt"/>
                          <a:ea typeface="+mj-ea"/>
                          <a:cs typeface="+mj-cs"/>
                        </a:rPr>
                        <a:t>unlikely</a:t>
                      </a:r>
                      <a:r>
                        <a:rPr lang="en-US" sz="1100" b="0" kern="1200">
                          <a:solidFill>
                            <a:schemeClr val="tx1"/>
                          </a:solidFill>
                          <a:latin typeface="+mn-lt"/>
                          <a:ea typeface="+mn-ea"/>
                          <a:cs typeface="+mn-cs"/>
                        </a:rPr>
                        <a:t> to be feasible and available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The capabilities needed to power the concept are </a:t>
                      </a:r>
                      <a:r>
                        <a:rPr lang="en-US" sz="1100" b="0" i="1" kern="1200">
                          <a:solidFill>
                            <a:schemeClr val="tx1"/>
                          </a:solidFill>
                          <a:latin typeface="+mj-lt"/>
                          <a:ea typeface="+mj-ea"/>
                          <a:cs typeface="+mj-cs"/>
                        </a:rPr>
                        <a:t>somewhat likely </a:t>
                      </a:r>
                      <a:r>
                        <a:rPr lang="en-US" sz="1100" b="0" kern="1200">
                          <a:solidFill>
                            <a:schemeClr val="tx1"/>
                          </a:solidFill>
                          <a:latin typeface="+mn-lt"/>
                          <a:ea typeface="+mn-ea"/>
                          <a:cs typeface="+mn-cs"/>
                        </a:rPr>
                        <a:t>to be feasible and available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The capabilities needed to power the concept are </a:t>
                      </a:r>
                      <a:r>
                        <a:rPr lang="en-US" sz="1100" b="0" i="1" kern="1200">
                          <a:solidFill>
                            <a:schemeClr val="tx1"/>
                          </a:solidFill>
                          <a:latin typeface="+mj-lt"/>
                          <a:ea typeface="+mj-ea"/>
                          <a:cs typeface="+mj-cs"/>
                        </a:rPr>
                        <a:t>likely </a:t>
                      </a:r>
                      <a:r>
                        <a:rPr lang="en-US" sz="1100" b="0" kern="1200">
                          <a:solidFill>
                            <a:schemeClr val="tx1"/>
                          </a:solidFill>
                          <a:latin typeface="+mn-lt"/>
                          <a:ea typeface="+mn-ea"/>
                          <a:cs typeface="+mn-cs"/>
                        </a:rPr>
                        <a:t>to be feasible and available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dirty="0">
                          <a:solidFill>
                            <a:schemeClr val="tx1"/>
                          </a:solidFill>
                          <a:latin typeface="+mn-lt"/>
                          <a:ea typeface="+mn-ea"/>
                          <a:cs typeface="+mn-cs"/>
                        </a:rPr>
                        <a:t>The capabilities needed to power the concept are </a:t>
                      </a:r>
                      <a:r>
                        <a:rPr lang="en-US" sz="1100" b="0" i="1" kern="1200" dirty="0">
                          <a:solidFill>
                            <a:schemeClr val="tx1"/>
                          </a:solidFill>
                          <a:latin typeface="+mj-lt"/>
                          <a:ea typeface="+mj-ea"/>
                          <a:cs typeface="+mj-cs"/>
                        </a:rPr>
                        <a:t>extremely likely </a:t>
                      </a:r>
                      <a:r>
                        <a:rPr lang="en-US" sz="1100" b="0" kern="1200" dirty="0">
                          <a:solidFill>
                            <a:schemeClr val="tx1"/>
                          </a:solidFill>
                          <a:latin typeface="+mn-lt"/>
                          <a:ea typeface="+mn-ea"/>
                          <a:cs typeface="+mn-cs"/>
                        </a:rPr>
                        <a:t>to be feasible and available</a:t>
                      </a:r>
                    </a:p>
                  </a:txBody>
                  <a:tcPr marL="45720" marR="45720">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11950"/>
                  </a:ext>
                </a:extLst>
              </a:tr>
            </a:tbl>
          </a:graphicData>
        </a:graphic>
      </p:graphicFrame>
      <p:grpSp>
        <p:nvGrpSpPr>
          <p:cNvPr id="74" name="Group 73" descr="TextBox: Questions to ask what is feasible?.....">
            <a:extLst>
              <a:ext uri="{FF2B5EF4-FFF2-40B4-BE49-F238E27FC236}">
                <a16:creationId xmlns:a16="http://schemas.microsoft.com/office/drawing/2014/main" id="{79F8AEEF-84C2-0A73-5182-989852BF8119}"/>
              </a:ext>
              <a:ext uri="{C183D7F6-B498-43B3-948B-1728B52AA6E4}">
                <adec:decorative xmlns:adec="http://schemas.microsoft.com/office/drawing/2017/decorative" val="0"/>
              </a:ext>
            </a:extLst>
          </p:cNvPr>
          <p:cNvGrpSpPr/>
          <p:nvPr/>
        </p:nvGrpSpPr>
        <p:grpSpPr>
          <a:xfrm>
            <a:off x="5791202" y="3529288"/>
            <a:ext cx="5818188" cy="2402124"/>
            <a:chOff x="5791202" y="3559810"/>
            <a:chExt cx="5818188" cy="2402124"/>
          </a:xfrm>
        </p:grpSpPr>
        <p:sp>
          <p:nvSpPr>
            <p:cNvPr id="51" name="Rectangle: Rounded Corners 50">
              <a:extLst>
                <a:ext uri="{FF2B5EF4-FFF2-40B4-BE49-F238E27FC236}">
                  <a16:creationId xmlns:a16="http://schemas.microsoft.com/office/drawing/2014/main" id="{ABAB809A-B1C1-D98A-478B-B2AFDFECCF66}"/>
                </a:ext>
              </a:extLst>
            </p:cNvPr>
            <p:cNvSpPr>
              <a:spLocks/>
            </p:cNvSpPr>
            <p:nvPr/>
          </p:nvSpPr>
          <p:spPr bwMode="auto">
            <a:xfrm>
              <a:off x="5791202" y="3559810"/>
              <a:ext cx="5818188" cy="2402124"/>
            </a:xfrm>
            <a:prstGeom prst="roundRect">
              <a:avLst>
                <a:gd name="adj" fmla="val 4568"/>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93192"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Aft>
                  <a:spcPts val="100"/>
                </a:spcAft>
                <a:buClrTx/>
                <a:buSzPct val="100000"/>
                <a:buFont typeface="Wingdings" panose="05000000000000000000" pitchFamily="2" charset="2"/>
                <a:buNone/>
                <a:tabLst/>
                <a:defRPr/>
              </a:pPr>
              <a:r>
                <a:rPr kumimoji="0" lang="en-US" sz="1200" i="0" u="none" strike="noStrike" kern="1200" cap="none" spc="0" normalizeH="0" baseline="0" noProof="0" dirty="0">
                  <a:ln>
                    <a:noFill/>
                  </a:ln>
                  <a:solidFill>
                    <a:schemeClr val="accent6"/>
                  </a:solidFill>
                  <a:effectLst/>
                  <a:uLnTx/>
                  <a:uFillTx/>
                  <a:latin typeface="+mj-lt"/>
                  <a:ea typeface="+mj-ea"/>
                  <a:cs typeface="+mj-cs"/>
                </a:rPr>
                <a:t>Is it feasible? </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Is there a skill gap within your organization? What level of expertise is required to develop and maintain the solution?</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Is implementing AI a “catch up,” or a differentiator? </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Are there any potential integration challenges with existing systems?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Is it a natural extension to existing solutions? </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How ready are customers to consume Microsoft technology?</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What value is a generative approach going to add?</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How can we ensure the accuracy of the models?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Is it feasible globally? </a:t>
              </a:r>
              <a:endParaRPr kumimoji="0" lang="en-US" sz="1200" b="0" i="0" u="none" strike="noStrike" kern="1200" cap="none" spc="0" normalizeH="0" baseline="0" noProof="0" dirty="0">
                <a:ln>
                  <a:noFill/>
                </a:ln>
                <a:solidFill>
                  <a:schemeClr val="tx1"/>
                </a:solidFill>
                <a:effectLst/>
                <a:uLnTx/>
                <a:uFillTx/>
              </a:endParaRPr>
            </a:p>
          </p:txBody>
        </p:sp>
        <p:sp>
          <p:nvSpPr>
            <p:cNvPr id="73" name="Rectangle: Rounded Corners 72">
              <a:extLst>
                <a:ext uri="{FF2B5EF4-FFF2-40B4-BE49-F238E27FC236}">
                  <a16:creationId xmlns:a16="http://schemas.microsoft.com/office/drawing/2014/main" id="{A5C64EDB-723E-0CE2-1086-C90DDDE4C920}"/>
                </a:ext>
              </a:extLst>
            </p:cNvPr>
            <p:cNvSpPr>
              <a:spLocks/>
            </p:cNvSpPr>
            <p:nvPr/>
          </p:nvSpPr>
          <p:spPr bwMode="auto">
            <a:xfrm>
              <a:off x="5871139" y="3625653"/>
              <a:ext cx="5658314" cy="311480"/>
            </a:xfrm>
            <a:prstGeom prst="roundRect">
              <a:avLst>
                <a:gd name="adj" fmla="val 11664"/>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i="0" u="none" strike="noStrike" kern="1200" cap="none" spc="0" normalizeH="0" baseline="0" noProof="0">
                  <a:ln>
                    <a:noFill/>
                  </a:ln>
                  <a:solidFill>
                    <a:srgbClr val="FFFFFF"/>
                  </a:solidFill>
                  <a:effectLst/>
                  <a:uLnTx/>
                  <a:uFillTx/>
                  <a:latin typeface="+mj-lt"/>
                  <a:ea typeface="+mj-ea"/>
                  <a:cs typeface="+mj-cs"/>
                </a:rPr>
                <a:t>Questions</a:t>
              </a:r>
            </a:p>
          </p:txBody>
        </p:sp>
      </p:grpSp>
      <p:sp>
        <p:nvSpPr>
          <p:cNvPr id="44" name="TextBox 43">
            <a:extLst>
              <a:ext uri="{FF2B5EF4-FFF2-40B4-BE49-F238E27FC236}">
                <a16:creationId xmlns:a16="http://schemas.microsoft.com/office/drawing/2014/main" id="{78011396-CCDE-709A-B6C7-E2C3AEB438CC}"/>
              </a:ext>
            </a:extLst>
          </p:cNvPr>
          <p:cNvSpPr txBox="1">
            <a:spLocks/>
          </p:cNvSpPr>
          <p:nvPr/>
        </p:nvSpPr>
        <p:spPr>
          <a:xfrm>
            <a:off x="5791202" y="5963388"/>
            <a:ext cx="5818188" cy="306467"/>
          </a:xfrm>
          <a:prstGeom prst="roundRect">
            <a:avLst/>
          </a:prstGeom>
          <a:solidFill>
            <a:schemeClr val="accent3">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Feel free to tailor with any other feasibility questions come to mind.</a:t>
            </a:r>
          </a:p>
        </p:txBody>
      </p:sp>
    </p:spTree>
    <p:extLst>
      <p:ext uri="{BB962C8B-B14F-4D97-AF65-F5344CB8AC3E}">
        <p14:creationId xmlns:p14="http://schemas.microsoft.com/office/powerpoint/2010/main" val="32435248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5153FB-512B-D394-DEBA-5169DC58062F}"/>
              </a:ext>
              <a:ext uri="{C183D7F6-B498-43B3-948B-1728B52AA6E4}">
                <adec:decorative xmlns:adec="http://schemas.microsoft.com/office/drawing/2017/decorative" val="1"/>
              </a:ext>
            </a:extLst>
          </p:cNvPr>
          <p:cNvSpPr/>
          <p:nvPr/>
        </p:nvSpPr>
        <p:spPr bwMode="auto">
          <a:xfrm>
            <a:off x="0" y="1149599"/>
            <a:ext cx="12192000" cy="10957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50" name="Oval 32">
            <a:extLst>
              <a:ext uri="{FF2B5EF4-FFF2-40B4-BE49-F238E27FC236}">
                <a16:creationId xmlns:a16="http://schemas.microsoft.com/office/drawing/2014/main" id="{D1B38E87-B7D2-8EE1-1737-BA853A2B485C}"/>
              </a:ext>
              <a:ext uri="{C183D7F6-B498-43B3-948B-1728B52AA6E4}">
                <adec:decorative xmlns:adec="http://schemas.microsoft.com/office/drawing/2017/decorative" val="1"/>
              </a:ext>
            </a:extLst>
          </p:cNvPr>
          <p:cNvSpPr/>
          <p:nvPr/>
        </p:nvSpPr>
        <p:spPr bwMode="auto">
          <a:xfrm>
            <a:off x="584072" y="1768474"/>
            <a:ext cx="11023856" cy="4855464"/>
          </a:xfrm>
          <a:prstGeom prst="roundRect">
            <a:avLst>
              <a:gd name="adj" fmla="val 1887"/>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10" name="Title 9">
            <a:extLst>
              <a:ext uri="{FF2B5EF4-FFF2-40B4-BE49-F238E27FC236}">
                <a16:creationId xmlns:a16="http://schemas.microsoft.com/office/drawing/2014/main" id="{79BD6424-33F7-BED6-AC56-0AB5FAB2B526}"/>
              </a:ext>
            </a:extLst>
          </p:cNvPr>
          <p:cNvSpPr>
            <a:spLocks noGrp="1"/>
          </p:cNvSpPr>
          <p:nvPr>
            <p:ph type="title"/>
          </p:nvPr>
        </p:nvSpPr>
        <p:spPr/>
        <p:txBody>
          <a:bodyPr/>
          <a:lstStyle/>
          <a:p>
            <a:r>
              <a:rPr lang="en-US">
                <a:ea typeface="+mj-ea"/>
                <a:cs typeface="+mj-cs"/>
              </a:rPr>
              <a:t>Business envisioning – evaluating execution potential</a:t>
            </a:r>
          </a:p>
        </p:txBody>
      </p:sp>
      <p:sp>
        <p:nvSpPr>
          <p:cNvPr id="3" name="Titel 1">
            <a:extLst>
              <a:ext uri="{FF2B5EF4-FFF2-40B4-BE49-F238E27FC236}">
                <a16:creationId xmlns:a16="http://schemas.microsoft.com/office/drawing/2014/main" id="{C335DBF1-80CF-678A-FA14-26850326320F}"/>
              </a:ext>
            </a:extLst>
          </p:cNvPr>
          <p:cNvSpPr txBox="1">
            <a:spLocks/>
          </p:cNvSpPr>
          <p:nvPr/>
        </p:nvSpPr>
        <p:spPr>
          <a:xfrm>
            <a:off x="588262" y="1247990"/>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spcBef>
                <a:spcPct val="0"/>
              </a:spcBef>
              <a:spcAft>
                <a:spcPts val="0"/>
              </a:spcAft>
              <a:buClrTx/>
              <a:buSzTx/>
              <a:buFontTx/>
              <a:buNone/>
              <a:tabLst/>
              <a:defRPr/>
            </a:pPr>
            <a:r>
              <a:rPr kumimoji="0" lang="en-US" sz="1200" i="0" u="none" strike="noStrike" kern="1200" cap="none" spc="0" normalizeH="0" baseline="0" noProof="0">
                <a:ln w="3175">
                  <a:noFill/>
                </a:ln>
                <a:effectLst/>
                <a:uLnTx/>
                <a:uFillTx/>
                <a:ea typeface="+mj-ea"/>
                <a:cs typeface="+mj-cs"/>
              </a:rPr>
              <a:t>Use case name:</a:t>
            </a:r>
          </a:p>
        </p:txBody>
      </p:sp>
      <p:sp>
        <p:nvSpPr>
          <p:cNvPr id="48" name="Textplatzhalter 2">
            <a:extLst>
              <a:ext uri="{FF2B5EF4-FFF2-40B4-BE49-F238E27FC236}">
                <a16:creationId xmlns:a16="http://schemas.microsoft.com/office/drawing/2014/main" id="{FABB10BB-EC60-CD26-DBCF-C55787A2E965}"/>
              </a:ext>
            </a:extLst>
          </p:cNvPr>
          <p:cNvSpPr txBox="1">
            <a:spLocks/>
          </p:cNvSpPr>
          <p:nvPr/>
        </p:nvSpPr>
        <p:spPr>
          <a:xfrm>
            <a:off x="588263" y="1484749"/>
            <a:ext cx="5117378" cy="215444"/>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w="3175">
                  <a:noFill/>
                </a:ln>
                <a:effectLst/>
                <a:uLnTx/>
                <a:uFillTx/>
                <a:latin typeface="+mj-lt"/>
                <a:ea typeface="+mj-ea"/>
                <a:cs typeface="+mj-cs"/>
              </a:rPr>
              <a:t>Department:</a:t>
            </a:r>
          </a:p>
        </p:txBody>
      </p:sp>
      <p:sp>
        <p:nvSpPr>
          <p:cNvPr id="41" name="Textplatzhalter 2">
            <a:extLst>
              <a:ext uri="{FF2B5EF4-FFF2-40B4-BE49-F238E27FC236}">
                <a16:creationId xmlns:a16="http://schemas.microsoft.com/office/drawing/2014/main" id="{4EDA8E51-70CA-3AC8-000C-B9177C08A4BC}"/>
              </a:ext>
            </a:extLst>
          </p:cNvPr>
          <p:cNvSpPr txBox="1">
            <a:spLocks/>
          </p:cNvSpPr>
          <p:nvPr/>
        </p:nvSpPr>
        <p:spPr>
          <a:xfrm>
            <a:off x="6503121" y="1477129"/>
            <a:ext cx="5117378" cy="215444"/>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effectLst/>
                <a:uLnTx/>
                <a:uFillTx/>
                <a:latin typeface="+mj-lt"/>
                <a:ea typeface="+mj-ea"/>
                <a:cs typeface="+mj-cs"/>
              </a:rPr>
              <a:t>Internal or external use:</a:t>
            </a:r>
          </a:p>
        </p:txBody>
      </p:sp>
      <p:sp>
        <p:nvSpPr>
          <p:cNvPr id="5" name="Donut 7">
            <a:extLst>
              <a:ext uri="{FF2B5EF4-FFF2-40B4-BE49-F238E27FC236}">
                <a16:creationId xmlns:a16="http://schemas.microsoft.com/office/drawing/2014/main" id="{1C8325FB-40DB-77EF-9B21-140D7A03558D}"/>
              </a:ext>
            </a:extLst>
          </p:cNvPr>
          <p:cNvSpPr/>
          <p:nvPr/>
        </p:nvSpPr>
        <p:spPr bwMode="auto">
          <a:xfrm>
            <a:off x="667538" y="1857218"/>
            <a:ext cx="10856925" cy="273589"/>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defTabSz="914400"/>
            <a:r>
              <a:rPr lang="en-US" sz="1400">
                <a:solidFill>
                  <a:schemeClr val="bg1"/>
                </a:solidFill>
                <a:latin typeface="+mj-lt"/>
                <a:ea typeface="+mj-ea"/>
                <a:cs typeface="+mj-cs"/>
              </a:rPr>
              <a:t>Business viability – Strategic business impact assessment </a:t>
            </a:r>
          </a:p>
        </p:txBody>
      </p:sp>
      <p:sp>
        <p:nvSpPr>
          <p:cNvPr id="6" name="Rectangle 5">
            <a:extLst>
              <a:ext uri="{FF2B5EF4-FFF2-40B4-BE49-F238E27FC236}">
                <a16:creationId xmlns:a16="http://schemas.microsoft.com/office/drawing/2014/main" id="{3CF21101-D13E-27A5-5EB5-4D58462FB2F5}"/>
              </a:ext>
            </a:extLst>
          </p:cNvPr>
          <p:cNvSpPr/>
          <p:nvPr/>
        </p:nvSpPr>
        <p:spPr bwMode="auto">
          <a:xfrm>
            <a:off x="667538" y="2196010"/>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00">
                <a:solidFill>
                  <a:schemeClr val="tx1"/>
                </a:solidFill>
                <a:latin typeface="+mj-lt"/>
                <a:ea typeface="+mj-ea"/>
                <a:cs typeface="+mj-cs"/>
              </a:rPr>
              <a:t>How does the use case align to the organization's executive strategy?</a:t>
            </a:r>
          </a:p>
          <a:p>
            <a:pPr defTabSz="914400">
              <a:defRPr/>
            </a:pPr>
            <a:r>
              <a:rPr lang="en-US" sz="1000">
                <a:solidFill>
                  <a:schemeClr val="tx1"/>
                </a:solidFill>
              </a:rPr>
              <a:t>How does the use case contribute to</a:t>
            </a:r>
            <a:br>
              <a:rPr lang="en-US" sz="1000">
                <a:solidFill>
                  <a:schemeClr val="tx1"/>
                </a:solidFill>
              </a:rPr>
            </a:br>
            <a:r>
              <a:rPr lang="en-US" sz="1000">
                <a:solidFill>
                  <a:schemeClr val="tx1"/>
                </a:solidFill>
              </a:rPr>
              <a:t>your organization’s executive</a:t>
            </a:r>
            <a:br>
              <a:rPr lang="en-US" sz="1000">
                <a:solidFill>
                  <a:schemeClr val="tx1"/>
                </a:solidFill>
              </a:rPr>
            </a:br>
            <a:r>
              <a:rPr lang="en-US" sz="1000">
                <a:solidFill>
                  <a:schemeClr val="tx1"/>
                </a:solidFill>
              </a:rPr>
              <a:t>roadmap / strategy?</a:t>
            </a:r>
          </a:p>
        </p:txBody>
      </p:sp>
      <p:sp>
        <p:nvSpPr>
          <p:cNvPr id="7" name="Rectangle 6">
            <a:extLst>
              <a:ext uri="{FF2B5EF4-FFF2-40B4-BE49-F238E27FC236}">
                <a16:creationId xmlns:a16="http://schemas.microsoft.com/office/drawing/2014/main" id="{A6394099-85E4-0DEE-3D09-79A0D7553D6F}"/>
              </a:ext>
            </a:extLst>
          </p:cNvPr>
          <p:cNvSpPr/>
          <p:nvPr/>
        </p:nvSpPr>
        <p:spPr bwMode="auto">
          <a:xfrm>
            <a:off x="3400094" y="2196010"/>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00">
                <a:solidFill>
                  <a:schemeClr val="tx1"/>
                </a:solidFill>
                <a:latin typeface="+mj-lt"/>
                <a:ea typeface="+mj-ea"/>
                <a:cs typeface="+mj-cs"/>
              </a:rPr>
              <a:t>How does the use case generate</a:t>
            </a:r>
            <a:br>
              <a:rPr lang="en-US" sz="1000">
                <a:solidFill>
                  <a:schemeClr val="tx1"/>
                </a:solidFill>
                <a:latin typeface="+mj-lt"/>
                <a:ea typeface="+mj-ea"/>
                <a:cs typeface="+mj-cs"/>
              </a:rPr>
            </a:br>
            <a:r>
              <a:rPr lang="en-US" sz="1000">
                <a:solidFill>
                  <a:schemeClr val="tx1"/>
                </a:solidFill>
                <a:latin typeface="+mj-lt"/>
                <a:ea typeface="+mj-ea"/>
                <a:cs typeface="+mj-cs"/>
              </a:rPr>
              <a:t>business value?</a:t>
            </a:r>
          </a:p>
          <a:p>
            <a:pPr defTabSz="914400">
              <a:defRPr/>
            </a:pPr>
            <a:r>
              <a:rPr lang="en-US" sz="1000">
                <a:solidFill>
                  <a:schemeClr val="tx1"/>
                </a:solidFill>
              </a:rPr>
              <a:t>E.g., additional revenue though a new service or cost saving through</a:t>
            </a:r>
            <a:br>
              <a:rPr lang="en-US" sz="1000">
                <a:solidFill>
                  <a:schemeClr val="tx1"/>
                </a:solidFill>
              </a:rPr>
            </a:br>
            <a:r>
              <a:rPr lang="en-US" sz="1000">
                <a:solidFill>
                  <a:schemeClr val="tx1"/>
                </a:solidFill>
              </a:rPr>
              <a:t>higher efficiency</a:t>
            </a:r>
          </a:p>
        </p:txBody>
      </p:sp>
      <p:sp>
        <p:nvSpPr>
          <p:cNvPr id="8" name="Rectangle 7">
            <a:extLst>
              <a:ext uri="{FF2B5EF4-FFF2-40B4-BE49-F238E27FC236}">
                <a16:creationId xmlns:a16="http://schemas.microsoft.com/office/drawing/2014/main" id="{9A2610E6-2AD9-45F1-4D83-87DC20EDE404}"/>
              </a:ext>
            </a:extLst>
          </p:cNvPr>
          <p:cNvSpPr/>
          <p:nvPr/>
        </p:nvSpPr>
        <p:spPr bwMode="auto">
          <a:xfrm>
            <a:off x="6132650" y="2196010"/>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00">
                <a:solidFill>
                  <a:schemeClr val="tx1"/>
                </a:solidFill>
                <a:latin typeface="+mj-lt"/>
                <a:ea typeface="+mj-ea"/>
                <a:cs typeface="+mj-cs"/>
              </a:rPr>
              <a:t>Business change management timeframe </a:t>
            </a:r>
          </a:p>
          <a:p>
            <a:pPr defTabSz="932472" fontAlgn="base">
              <a:spcAft>
                <a:spcPct val="0"/>
              </a:spcAft>
            </a:pPr>
            <a:r>
              <a:rPr lang="en-US" sz="900">
                <a:solidFill>
                  <a:schemeClr val="tx1"/>
                </a:solidFill>
                <a:latin typeface="+mj-lt"/>
                <a:ea typeface="+mj-ea"/>
                <a:cs typeface="+mj-cs"/>
              </a:rPr>
              <a:t>Estimate based on people, tools and processes impact.</a:t>
            </a:r>
          </a:p>
          <a:p>
            <a:pPr defTabSz="932472" fontAlgn="base">
              <a:spcBef>
                <a:spcPts val="600"/>
              </a:spcBef>
              <a:spcAft>
                <a:spcPct val="0"/>
              </a:spcAft>
            </a:pPr>
            <a:endParaRPr lang="en-US" sz="1000">
              <a:solidFill>
                <a:schemeClr val="tx1"/>
              </a:solidFill>
              <a:latin typeface="+mj-lt"/>
              <a:cs typeface="Segoe UI" pitchFamily="34" charset="0"/>
            </a:endParaRPr>
          </a:p>
        </p:txBody>
      </p:sp>
      <p:sp>
        <p:nvSpPr>
          <p:cNvPr id="42" name="box">
            <a:extLst>
              <a:ext uri="{FF2B5EF4-FFF2-40B4-BE49-F238E27FC236}">
                <a16:creationId xmlns:a16="http://schemas.microsoft.com/office/drawing/2014/main" id="{814EF601-8CAD-1ED6-3A77-3EBC0C4C599A}"/>
              </a:ext>
              <a:ext uri="{C183D7F6-B498-43B3-948B-1728B52AA6E4}">
                <adec:decorative xmlns:adec="http://schemas.microsoft.com/office/drawing/2017/decorative" val="1"/>
              </a:ext>
            </a:extLst>
          </p:cNvPr>
          <p:cNvSpPr/>
          <p:nvPr/>
        </p:nvSpPr>
        <p:spPr>
          <a:xfrm>
            <a:off x="6233662" y="2799115"/>
            <a:ext cx="110833"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rgbClr val="FFA38B"/>
              </a:solidFill>
              <a:latin typeface="+mj-lt"/>
              <a:cs typeface="Segoe UI Semibold" panose="020B0502040204020203" pitchFamily="34" charset="0"/>
            </a:endParaRPr>
          </a:p>
        </p:txBody>
      </p:sp>
      <p:sp>
        <p:nvSpPr>
          <p:cNvPr id="43" name="Textfeld 25">
            <a:extLst>
              <a:ext uri="{FF2B5EF4-FFF2-40B4-BE49-F238E27FC236}">
                <a16:creationId xmlns:a16="http://schemas.microsoft.com/office/drawing/2014/main" id="{790F3298-79A0-014F-BFD8-65DE1043EF52}"/>
              </a:ext>
            </a:extLst>
          </p:cNvPr>
          <p:cNvSpPr txBox="1"/>
          <p:nvPr/>
        </p:nvSpPr>
        <p:spPr>
          <a:xfrm>
            <a:off x="6374956" y="2784855"/>
            <a:ext cx="904205"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200"/>
              </a:spcAft>
              <a:buClrTx/>
              <a:buSzTx/>
              <a:buFontTx/>
              <a:buNone/>
              <a:tabLst/>
              <a:defRPr/>
            </a:pPr>
            <a:r>
              <a:rPr kumimoji="0" lang="en-US" sz="900" b="0" i="0" u="none" strike="noStrike" kern="1200" cap="none" spc="0" normalizeH="0" baseline="0" noProof="0">
                <a:ln>
                  <a:noFill/>
                </a:ln>
                <a:effectLst/>
                <a:uLnTx/>
                <a:uFillTx/>
              </a:rPr>
              <a:t>1 – 3 months</a:t>
            </a:r>
          </a:p>
        </p:txBody>
      </p:sp>
      <p:sp>
        <p:nvSpPr>
          <p:cNvPr id="44" name="box">
            <a:extLst>
              <a:ext uri="{FF2B5EF4-FFF2-40B4-BE49-F238E27FC236}">
                <a16:creationId xmlns:a16="http://schemas.microsoft.com/office/drawing/2014/main" id="{F9D68CAE-1809-5C73-4142-FD719AE8D0AE}"/>
              </a:ext>
              <a:ext uri="{C183D7F6-B498-43B3-948B-1728B52AA6E4}">
                <adec:decorative xmlns:adec="http://schemas.microsoft.com/office/drawing/2017/decorative" val="1"/>
              </a:ext>
            </a:extLst>
          </p:cNvPr>
          <p:cNvSpPr/>
          <p:nvPr/>
        </p:nvSpPr>
        <p:spPr>
          <a:xfrm>
            <a:off x="6233665" y="2987989"/>
            <a:ext cx="110833"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rgbClr val="FFA38B"/>
              </a:solidFill>
              <a:latin typeface="+mj-lt"/>
              <a:cs typeface="Segoe UI Semibold" panose="020B0502040204020203" pitchFamily="34" charset="0"/>
            </a:endParaRPr>
          </a:p>
        </p:txBody>
      </p:sp>
      <p:sp>
        <p:nvSpPr>
          <p:cNvPr id="45" name="Textfeld 26">
            <a:extLst>
              <a:ext uri="{FF2B5EF4-FFF2-40B4-BE49-F238E27FC236}">
                <a16:creationId xmlns:a16="http://schemas.microsoft.com/office/drawing/2014/main" id="{16C24332-97A9-8E18-1011-6714F69D9EA2}"/>
              </a:ext>
            </a:extLst>
          </p:cNvPr>
          <p:cNvSpPr txBox="1"/>
          <p:nvPr/>
        </p:nvSpPr>
        <p:spPr>
          <a:xfrm>
            <a:off x="6381724" y="2973729"/>
            <a:ext cx="802248"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00"/>
              </a:spcAft>
              <a:defRPr/>
            </a:pPr>
            <a:r>
              <a:rPr lang="en-US" sz="900"/>
              <a:t>4 – 6 months</a:t>
            </a:r>
          </a:p>
        </p:txBody>
      </p:sp>
      <p:sp>
        <p:nvSpPr>
          <p:cNvPr id="46" name="box">
            <a:extLst>
              <a:ext uri="{FF2B5EF4-FFF2-40B4-BE49-F238E27FC236}">
                <a16:creationId xmlns:a16="http://schemas.microsoft.com/office/drawing/2014/main" id="{12B91CAB-EC0C-570C-402F-DA4BEA5C29CC}"/>
              </a:ext>
              <a:ext uri="{C183D7F6-B498-43B3-948B-1728B52AA6E4}">
                <adec:decorative xmlns:adec="http://schemas.microsoft.com/office/drawing/2017/decorative" val="1"/>
              </a:ext>
            </a:extLst>
          </p:cNvPr>
          <p:cNvSpPr/>
          <p:nvPr/>
        </p:nvSpPr>
        <p:spPr>
          <a:xfrm>
            <a:off x="6233659" y="3188220"/>
            <a:ext cx="110833"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rgbClr val="FFA38B"/>
              </a:solidFill>
              <a:latin typeface="+mj-lt"/>
              <a:cs typeface="Segoe UI Semibold" panose="020B0502040204020203" pitchFamily="34" charset="0"/>
            </a:endParaRPr>
          </a:p>
        </p:txBody>
      </p:sp>
      <p:sp>
        <p:nvSpPr>
          <p:cNvPr id="47" name="Textfeld 27">
            <a:extLst>
              <a:ext uri="{FF2B5EF4-FFF2-40B4-BE49-F238E27FC236}">
                <a16:creationId xmlns:a16="http://schemas.microsoft.com/office/drawing/2014/main" id="{88A07565-4255-113E-2576-48B675E89152}"/>
              </a:ext>
            </a:extLst>
          </p:cNvPr>
          <p:cNvSpPr txBox="1"/>
          <p:nvPr/>
        </p:nvSpPr>
        <p:spPr>
          <a:xfrm>
            <a:off x="6381718" y="3173960"/>
            <a:ext cx="765450"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00"/>
              </a:spcAft>
              <a:defRPr/>
            </a:pPr>
            <a:r>
              <a:rPr lang="en-US" sz="900"/>
              <a:t>&gt;6 months </a:t>
            </a:r>
          </a:p>
        </p:txBody>
      </p:sp>
      <p:sp>
        <p:nvSpPr>
          <p:cNvPr id="11" name="Rectangle 10">
            <a:extLst>
              <a:ext uri="{FF2B5EF4-FFF2-40B4-BE49-F238E27FC236}">
                <a16:creationId xmlns:a16="http://schemas.microsoft.com/office/drawing/2014/main" id="{6F2ABD37-86C4-FBD5-7104-740AE1A95790}"/>
              </a:ext>
            </a:extLst>
          </p:cNvPr>
          <p:cNvSpPr/>
          <p:nvPr/>
        </p:nvSpPr>
        <p:spPr bwMode="auto">
          <a:xfrm>
            <a:off x="8865205" y="2196010"/>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000">
                <a:solidFill>
                  <a:schemeClr val="tx1"/>
                </a:solidFill>
                <a:latin typeface="+mj-lt"/>
                <a:ea typeface="+mj-ea"/>
                <a:cs typeface="+mj-cs"/>
              </a:rPr>
              <a:t>Business impact </a:t>
            </a:r>
          </a:p>
          <a:p>
            <a:pPr defTabSz="932472" fontAlgn="base">
              <a:spcBef>
                <a:spcPts val="600"/>
              </a:spcBef>
              <a:spcAft>
                <a:spcPct val="0"/>
              </a:spcAft>
            </a:pPr>
            <a:br>
              <a:rPr lang="en-US" sz="1000">
                <a:solidFill>
                  <a:schemeClr val="tx1"/>
                </a:solidFill>
                <a:latin typeface="+mj-lt"/>
                <a:ea typeface="+mj-ea"/>
                <a:cs typeface="+mj-cs"/>
              </a:rPr>
            </a:br>
            <a:endParaRPr lang="en-US" sz="1000">
              <a:solidFill>
                <a:schemeClr val="tx1"/>
              </a:solidFill>
              <a:latin typeface="+mj-lt"/>
              <a:ea typeface="+mj-ea"/>
              <a:cs typeface="+mj-cs"/>
            </a:endParaRPr>
          </a:p>
          <a:p>
            <a:pPr defTabSz="932472" fontAlgn="base">
              <a:spcBef>
                <a:spcPts val="600"/>
              </a:spcBef>
              <a:spcAft>
                <a:spcPct val="0"/>
              </a:spcAft>
            </a:pPr>
            <a:br>
              <a:rPr lang="en-US" sz="1000">
                <a:solidFill>
                  <a:schemeClr val="tx1"/>
                </a:solidFill>
                <a:latin typeface="+mj-lt"/>
                <a:ea typeface="+mj-ea"/>
                <a:cs typeface="+mj-cs"/>
              </a:rPr>
            </a:br>
            <a:br>
              <a:rPr lang="en-US" sz="1000">
                <a:solidFill>
                  <a:schemeClr val="tx1"/>
                </a:solidFill>
                <a:latin typeface="+mj-lt"/>
                <a:ea typeface="+mj-ea"/>
                <a:cs typeface="+mj-cs"/>
              </a:rPr>
            </a:br>
            <a:endParaRPr lang="en-US" sz="1000">
              <a:solidFill>
                <a:schemeClr val="tx1"/>
              </a:solidFill>
              <a:latin typeface="+mj-lt"/>
              <a:ea typeface="+mj-ea"/>
              <a:cs typeface="+mj-cs"/>
            </a:endParaRPr>
          </a:p>
        </p:txBody>
      </p:sp>
      <p:sp>
        <p:nvSpPr>
          <p:cNvPr id="13" name="box">
            <a:extLst>
              <a:ext uri="{FF2B5EF4-FFF2-40B4-BE49-F238E27FC236}">
                <a16:creationId xmlns:a16="http://schemas.microsoft.com/office/drawing/2014/main" id="{829FAF2F-A09B-5A7C-7676-6DAD3FC03BA0}"/>
              </a:ext>
              <a:ext uri="{C183D7F6-B498-43B3-948B-1728B52AA6E4}">
                <adec:decorative xmlns:adec="http://schemas.microsoft.com/office/drawing/2017/decorative" val="1"/>
              </a:ext>
            </a:extLst>
          </p:cNvPr>
          <p:cNvSpPr/>
          <p:nvPr/>
        </p:nvSpPr>
        <p:spPr>
          <a:xfrm>
            <a:off x="9479319" y="2601532"/>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2</a:t>
            </a:r>
          </a:p>
        </p:txBody>
      </p:sp>
      <p:sp>
        <p:nvSpPr>
          <p:cNvPr id="14" name="box">
            <a:extLst>
              <a:ext uri="{FF2B5EF4-FFF2-40B4-BE49-F238E27FC236}">
                <a16:creationId xmlns:a16="http://schemas.microsoft.com/office/drawing/2014/main" id="{CD3B624C-4F31-888E-63D4-702262440E2B}"/>
              </a:ext>
              <a:ext uri="{C183D7F6-B498-43B3-948B-1728B52AA6E4}">
                <adec:decorative xmlns:adec="http://schemas.microsoft.com/office/drawing/2017/decorative" val="1"/>
              </a:ext>
            </a:extLst>
          </p:cNvPr>
          <p:cNvSpPr/>
          <p:nvPr/>
        </p:nvSpPr>
        <p:spPr>
          <a:xfrm>
            <a:off x="9995841" y="2601532"/>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3</a:t>
            </a:r>
          </a:p>
        </p:txBody>
      </p:sp>
      <p:sp>
        <p:nvSpPr>
          <p:cNvPr id="15" name="box">
            <a:extLst>
              <a:ext uri="{FF2B5EF4-FFF2-40B4-BE49-F238E27FC236}">
                <a16:creationId xmlns:a16="http://schemas.microsoft.com/office/drawing/2014/main" id="{F23E27FE-6EE0-AB17-17EA-9FAC1F0C9D44}"/>
              </a:ext>
              <a:ext uri="{C183D7F6-B498-43B3-948B-1728B52AA6E4}">
                <adec:decorative xmlns:adec="http://schemas.microsoft.com/office/drawing/2017/decorative" val="1"/>
              </a:ext>
            </a:extLst>
          </p:cNvPr>
          <p:cNvSpPr/>
          <p:nvPr/>
        </p:nvSpPr>
        <p:spPr>
          <a:xfrm>
            <a:off x="10512361" y="2601532"/>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4</a:t>
            </a:r>
          </a:p>
        </p:txBody>
      </p:sp>
      <p:sp>
        <p:nvSpPr>
          <p:cNvPr id="16" name="box">
            <a:extLst>
              <a:ext uri="{FF2B5EF4-FFF2-40B4-BE49-F238E27FC236}">
                <a16:creationId xmlns:a16="http://schemas.microsoft.com/office/drawing/2014/main" id="{7C6205C6-ABF9-7C88-DC4A-6A5B81FB39F9}"/>
              </a:ext>
              <a:ext uri="{C183D7F6-B498-43B3-948B-1728B52AA6E4}">
                <adec:decorative xmlns:adec="http://schemas.microsoft.com/office/drawing/2017/decorative" val="1"/>
              </a:ext>
            </a:extLst>
          </p:cNvPr>
          <p:cNvSpPr/>
          <p:nvPr/>
        </p:nvSpPr>
        <p:spPr>
          <a:xfrm>
            <a:off x="11028881" y="2601532"/>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5</a:t>
            </a:r>
          </a:p>
        </p:txBody>
      </p:sp>
      <p:sp>
        <p:nvSpPr>
          <p:cNvPr id="12" name="box">
            <a:extLst>
              <a:ext uri="{FF2B5EF4-FFF2-40B4-BE49-F238E27FC236}">
                <a16:creationId xmlns:a16="http://schemas.microsoft.com/office/drawing/2014/main" id="{3FDCA33C-E6A2-0EEB-E916-765FAEAC09D3}"/>
              </a:ext>
            </a:extLst>
          </p:cNvPr>
          <p:cNvSpPr/>
          <p:nvPr/>
        </p:nvSpPr>
        <p:spPr>
          <a:xfrm>
            <a:off x="8962799" y="2601532"/>
            <a:ext cx="295411" cy="29417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srgbClr val="FFA38B"/>
                </a:solidFill>
                <a:latin typeface="+mj-lt"/>
                <a:ea typeface="+mj-ea"/>
                <a:cs typeface="+mj-cs"/>
              </a:rPr>
              <a:t>1</a:t>
            </a:r>
          </a:p>
        </p:txBody>
      </p:sp>
      <p:sp>
        <p:nvSpPr>
          <p:cNvPr id="17" name="TextBox 16">
            <a:extLst>
              <a:ext uri="{FF2B5EF4-FFF2-40B4-BE49-F238E27FC236}">
                <a16:creationId xmlns:a16="http://schemas.microsoft.com/office/drawing/2014/main" id="{12B60681-DA4F-71BB-3781-659B3DC56090}"/>
              </a:ext>
            </a:extLst>
          </p:cNvPr>
          <p:cNvSpPr txBox="1"/>
          <p:nvPr/>
        </p:nvSpPr>
        <p:spPr>
          <a:xfrm>
            <a:off x="8962799" y="3081358"/>
            <a:ext cx="2142711" cy="153888"/>
          </a:xfrm>
          <a:prstGeom prst="rect">
            <a:avLst/>
          </a:prstGeom>
          <a:noFill/>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lang="en-US" sz="1000">
                <a:latin typeface="+mj-lt"/>
                <a:ea typeface="+mj-ea"/>
                <a:cs typeface="+mj-cs"/>
              </a:rPr>
              <a:t>1 = Low and 5 = High</a:t>
            </a:r>
          </a:p>
        </p:txBody>
      </p:sp>
      <p:sp>
        <p:nvSpPr>
          <p:cNvPr id="18" name="Donut 7">
            <a:extLst>
              <a:ext uri="{FF2B5EF4-FFF2-40B4-BE49-F238E27FC236}">
                <a16:creationId xmlns:a16="http://schemas.microsoft.com/office/drawing/2014/main" id="{7FFD5535-D8EA-E107-9CD9-C4A3FE8F0508}"/>
              </a:ext>
            </a:extLst>
          </p:cNvPr>
          <p:cNvSpPr/>
          <p:nvPr/>
        </p:nvSpPr>
        <p:spPr bwMode="auto">
          <a:xfrm>
            <a:off x="667538" y="3441026"/>
            <a:ext cx="10856925" cy="273589"/>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defTabSz="914400"/>
            <a:r>
              <a:rPr lang="en-US" sz="1400">
                <a:solidFill>
                  <a:schemeClr val="bg1"/>
                </a:solidFill>
                <a:latin typeface="+mj-lt"/>
                <a:ea typeface="+mj-ea"/>
                <a:cs typeface="+mj-cs"/>
              </a:rPr>
              <a:t>Experience value – User desirability impact assessment </a:t>
            </a:r>
          </a:p>
        </p:txBody>
      </p:sp>
      <p:sp>
        <p:nvSpPr>
          <p:cNvPr id="19" name="Rectangle 18">
            <a:extLst>
              <a:ext uri="{FF2B5EF4-FFF2-40B4-BE49-F238E27FC236}">
                <a16:creationId xmlns:a16="http://schemas.microsoft.com/office/drawing/2014/main" id="{EB1F965B-2DA7-2511-9FC9-033D5065055A}"/>
              </a:ext>
            </a:extLst>
          </p:cNvPr>
          <p:cNvSpPr/>
          <p:nvPr/>
        </p:nvSpPr>
        <p:spPr bwMode="auto">
          <a:xfrm>
            <a:off x="667538" y="3779818"/>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ts val="400"/>
              </a:spcAft>
            </a:pPr>
            <a:r>
              <a:rPr lang="en-US" sz="1000">
                <a:solidFill>
                  <a:schemeClr val="tx1"/>
                </a:solidFill>
                <a:latin typeface="+mj-lt"/>
                <a:ea typeface="+mj-ea"/>
                <a:cs typeface="+mj-cs"/>
              </a:rPr>
              <a:t>Key personas?</a:t>
            </a:r>
          </a:p>
          <a:p>
            <a:pPr defTabSz="914400">
              <a:defRPr/>
            </a:pPr>
            <a:r>
              <a:rPr lang="en-US" sz="1000">
                <a:solidFill>
                  <a:schemeClr val="tx1"/>
                </a:solidFill>
              </a:rPr>
              <a:t>Who are the users benefiting most from the concept?</a:t>
            </a:r>
          </a:p>
        </p:txBody>
      </p:sp>
      <p:sp>
        <p:nvSpPr>
          <p:cNvPr id="20" name="Rectangle 19">
            <a:extLst>
              <a:ext uri="{FF2B5EF4-FFF2-40B4-BE49-F238E27FC236}">
                <a16:creationId xmlns:a16="http://schemas.microsoft.com/office/drawing/2014/main" id="{9140910F-65D0-1870-81F8-5741B0D74B4A}"/>
              </a:ext>
            </a:extLst>
          </p:cNvPr>
          <p:cNvSpPr/>
          <p:nvPr/>
        </p:nvSpPr>
        <p:spPr bwMode="auto">
          <a:xfrm>
            <a:off x="3400094" y="3779818"/>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00">
                <a:solidFill>
                  <a:schemeClr val="tx1"/>
                </a:solidFill>
                <a:latin typeface="+mj-lt"/>
                <a:ea typeface="+mj-ea"/>
                <a:cs typeface="+mj-cs"/>
              </a:rPr>
              <a:t>How appealing is the overall value proposition for the user?</a:t>
            </a:r>
          </a:p>
          <a:p>
            <a:pPr defTabSz="914400">
              <a:defRPr/>
            </a:pPr>
            <a:r>
              <a:rPr lang="en-US" sz="1000">
                <a:solidFill>
                  <a:schemeClr val="tx1"/>
                </a:solidFill>
              </a:rPr>
              <a:t>What value does this concept offer over the user’s existing next-best alternative to</a:t>
            </a:r>
            <a:br>
              <a:rPr lang="en-US" sz="1000">
                <a:solidFill>
                  <a:schemeClr val="tx1"/>
                </a:solidFill>
              </a:rPr>
            </a:br>
            <a:r>
              <a:rPr lang="en-US" sz="1000">
                <a:solidFill>
                  <a:schemeClr val="tx1"/>
                </a:solidFill>
              </a:rPr>
              <a:t>drive adoption?</a:t>
            </a:r>
          </a:p>
        </p:txBody>
      </p:sp>
      <p:sp>
        <p:nvSpPr>
          <p:cNvPr id="21" name="Rectangle 20">
            <a:extLst>
              <a:ext uri="{FF2B5EF4-FFF2-40B4-BE49-F238E27FC236}">
                <a16:creationId xmlns:a16="http://schemas.microsoft.com/office/drawing/2014/main" id="{C05BC691-10E8-8F93-E11B-250A61092A57}"/>
              </a:ext>
            </a:extLst>
          </p:cNvPr>
          <p:cNvSpPr/>
          <p:nvPr/>
        </p:nvSpPr>
        <p:spPr bwMode="auto">
          <a:xfrm>
            <a:off x="6132650" y="3779818"/>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00">
                <a:solidFill>
                  <a:schemeClr val="tx1"/>
                </a:solidFill>
                <a:latin typeface="+mj-lt"/>
                <a:ea typeface="+mj-ea"/>
                <a:cs typeface="+mj-cs"/>
              </a:rPr>
              <a:t>Change resistance</a:t>
            </a:r>
          </a:p>
          <a:p>
            <a:pPr defTabSz="914400" fontAlgn="base">
              <a:defRPr/>
            </a:pPr>
            <a:r>
              <a:rPr lang="en-US" sz="1000">
                <a:solidFill>
                  <a:schemeClr val="tx1"/>
                </a:solidFill>
              </a:rPr>
              <a:t>What level of resistance might be expected to the change?</a:t>
            </a:r>
          </a:p>
          <a:p>
            <a:pPr defTabSz="932472" fontAlgn="base">
              <a:spcBef>
                <a:spcPts val="600"/>
              </a:spcBef>
              <a:spcAft>
                <a:spcPct val="0"/>
              </a:spcAft>
            </a:pPr>
            <a:endParaRPr lang="en-US" sz="1000">
              <a:solidFill>
                <a:schemeClr val="tx1"/>
              </a:solidFill>
              <a:latin typeface="+mj-lt"/>
              <a:cs typeface="Segoe UI" pitchFamily="34" charset="0"/>
            </a:endParaRPr>
          </a:p>
        </p:txBody>
      </p:sp>
      <p:sp>
        <p:nvSpPr>
          <p:cNvPr id="22" name="Rectangle 21">
            <a:extLst>
              <a:ext uri="{FF2B5EF4-FFF2-40B4-BE49-F238E27FC236}">
                <a16:creationId xmlns:a16="http://schemas.microsoft.com/office/drawing/2014/main" id="{47D3E52A-C801-7EAB-B2E1-45CB060D99F7}"/>
              </a:ext>
            </a:extLst>
          </p:cNvPr>
          <p:cNvSpPr/>
          <p:nvPr/>
        </p:nvSpPr>
        <p:spPr bwMode="auto">
          <a:xfrm>
            <a:off x="8865205" y="3779818"/>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000">
                <a:solidFill>
                  <a:schemeClr val="tx1"/>
                </a:solidFill>
                <a:latin typeface="+mj-lt"/>
                <a:ea typeface="+mj-ea"/>
                <a:cs typeface="+mj-cs"/>
              </a:rPr>
              <a:t>User desirability </a:t>
            </a:r>
          </a:p>
          <a:p>
            <a:pPr defTabSz="932472" fontAlgn="base">
              <a:spcBef>
                <a:spcPts val="600"/>
              </a:spcBef>
              <a:spcAft>
                <a:spcPct val="0"/>
              </a:spcAft>
            </a:pPr>
            <a:endParaRPr lang="en-US" sz="1000">
              <a:solidFill>
                <a:schemeClr val="tx1"/>
              </a:solidFill>
              <a:latin typeface="+mj-lt"/>
              <a:ea typeface="+mj-ea"/>
              <a:cs typeface="+mj-cs"/>
            </a:endParaRPr>
          </a:p>
          <a:p>
            <a:pPr defTabSz="932472" fontAlgn="base">
              <a:spcBef>
                <a:spcPts val="600"/>
              </a:spcBef>
              <a:spcAft>
                <a:spcPct val="0"/>
              </a:spcAft>
            </a:pPr>
            <a:br>
              <a:rPr lang="en-US" sz="1000">
                <a:solidFill>
                  <a:schemeClr val="tx1"/>
                </a:solidFill>
                <a:latin typeface="+mj-lt"/>
                <a:ea typeface="+mj-ea"/>
                <a:cs typeface="+mj-cs"/>
              </a:rPr>
            </a:br>
            <a:endParaRPr lang="en-US" sz="1000">
              <a:solidFill>
                <a:schemeClr val="tx1"/>
              </a:solidFill>
              <a:latin typeface="+mj-lt"/>
              <a:ea typeface="+mj-ea"/>
              <a:cs typeface="+mj-cs"/>
            </a:endParaRPr>
          </a:p>
          <a:p>
            <a:pPr defTabSz="932472" fontAlgn="base">
              <a:spcBef>
                <a:spcPts val="600"/>
              </a:spcBef>
              <a:spcAft>
                <a:spcPct val="0"/>
              </a:spcAft>
            </a:pPr>
            <a:br>
              <a:rPr lang="en-US" sz="1000">
                <a:solidFill>
                  <a:schemeClr val="tx1"/>
                </a:solidFill>
                <a:latin typeface="+mj-lt"/>
                <a:ea typeface="+mj-ea"/>
                <a:cs typeface="+mj-cs"/>
              </a:rPr>
            </a:br>
            <a:endParaRPr lang="en-US" sz="1000">
              <a:solidFill>
                <a:schemeClr val="tx1"/>
              </a:solidFill>
              <a:latin typeface="+mj-lt"/>
              <a:ea typeface="+mj-ea"/>
              <a:cs typeface="+mj-cs"/>
            </a:endParaRPr>
          </a:p>
        </p:txBody>
      </p:sp>
      <p:sp>
        <p:nvSpPr>
          <p:cNvPr id="24" name="box">
            <a:extLst>
              <a:ext uri="{FF2B5EF4-FFF2-40B4-BE49-F238E27FC236}">
                <a16:creationId xmlns:a16="http://schemas.microsoft.com/office/drawing/2014/main" id="{AD24D2F6-5A68-C4D0-F5C1-4614A8566667}"/>
              </a:ext>
              <a:ext uri="{C183D7F6-B498-43B3-948B-1728B52AA6E4}">
                <adec:decorative xmlns:adec="http://schemas.microsoft.com/office/drawing/2017/decorative" val="1"/>
              </a:ext>
            </a:extLst>
          </p:cNvPr>
          <p:cNvSpPr/>
          <p:nvPr/>
        </p:nvSpPr>
        <p:spPr>
          <a:xfrm>
            <a:off x="9479319" y="4185340"/>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2</a:t>
            </a:r>
          </a:p>
        </p:txBody>
      </p:sp>
      <p:sp>
        <p:nvSpPr>
          <p:cNvPr id="25" name="box">
            <a:extLst>
              <a:ext uri="{FF2B5EF4-FFF2-40B4-BE49-F238E27FC236}">
                <a16:creationId xmlns:a16="http://schemas.microsoft.com/office/drawing/2014/main" id="{E2372E4E-68E4-689C-9649-99D339B73FC1}"/>
              </a:ext>
              <a:ext uri="{C183D7F6-B498-43B3-948B-1728B52AA6E4}">
                <adec:decorative xmlns:adec="http://schemas.microsoft.com/office/drawing/2017/decorative" val="1"/>
              </a:ext>
            </a:extLst>
          </p:cNvPr>
          <p:cNvSpPr/>
          <p:nvPr/>
        </p:nvSpPr>
        <p:spPr>
          <a:xfrm>
            <a:off x="9995841" y="4185340"/>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3</a:t>
            </a:r>
          </a:p>
        </p:txBody>
      </p:sp>
      <p:sp>
        <p:nvSpPr>
          <p:cNvPr id="26" name="box">
            <a:extLst>
              <a:ext uri="{FF2B5EF4-FFF2-40B4-BE49-F238E27FC236}">
                <a16:creationId xmlns:a16="http://schemas.microsoft.com/office/drawing/2014/main" id="{56B72CBD-0EA2-A215-DB42-FE4B8ADE4437}"/>
              </a:ext>
              <a:ext uri="{C183D7F6-B498-43B3-948B-1728B52AA6E4}">
                <adec:decorative xmlns:adec="http://schemas.microsoft.com/office/drawing/2017/decorative" val="1"/>
              </a:ext>
            </a:extLst>
          </p:cNvPr>
          <p:cNvSpPr/>
          <p:nvPr/>
        </p:nvSpPr>
        <p:spPr>
          <a:xfrm>
            <a:off x="10512361" y="4185340"/>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4</a:t>
            </a:r>
          </a:p>
        </p:txBody>
      </p:sp>
      <p:sp>
        <p:nvSpPr>
          <p:cNvPr id="27" name="box">
            <a:extLst>
              <a:ext uri="{FF2B5EF4-FFF2-40B4-BE49-F238E27FC236}">
                <a16:creationId xmlns:a16="http://schemas.microsoft.com/office/drawing/2014/main" id="{A01E33B2-F395-9CBA-1D4E-8D8901FDF442}"/>
              </a:ext>
              <a:ext uri="{C183D7F6-B498-43B3-948B-1728B52AA6E4}">
                <adec:decorative xmlns:adec="http://schemas.microsoft.com/office/drawing/2017/decorative" val="1"/>
              </a:ext>
            </a:extLst>
          </p:cNvPr>
          <p:cNvSpPr/>
          <p:nvPr/>
        </p:nvSpPr>
        <p:spPr>
          <a:xfrm>
            <a:off x="11028881" y="4185340"/>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5</a:t>
            </a:r>
          </a:p>
        </p:txBody>
      </p:sp>
      <p:sp>
        <p:nvSpPr>
          <p:cNvPr id="23" name="box">
            <a:extLst>
              <a:ext uri="{FF2B5EF4-FFF2-40B4-BE49-F238E27FC236}">
                <a16:creationId xmlns:a16="http://schemas.microsoft.com/office/drawing/2014/main" id="{A2A6CC02-0434-123A-60ED-05696EE57B25}"/>
              </a:ext>
            </a:extLst>
          </p:cNvPr>
          <p:cNvSpPr/>
          <p:nvPr/>
        </p:nvSpPr>
        <p:spPr>
          <a:xfrm>
            <a:off x="8962799" y="4185340"/>
            <a:ext cx="295411" cy="29417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srgbClr val="FFA38B"/>
                </a:solidFill>
                <a:latin typeface="+mj-lt"/>
                <a:ea typeface="+mj-ea"/>
                <a:cs typeface="+mj-cs"/>
              </a:rPr>
              <a:t>1</a:t>
            </a:r>
          </a:p>
        </p:txBody>
      </p:sp>
      <p:sp>
        <p:nvSpPr>
          <p:cNvPr id="28" name="TextBox 27">
            <a:extLst>
              <a:ext uri="{FF2B5EF4-FFF2-40B4-BE49-F238E27FC236}">
                <a16:creationId xmlns:a16="http://schemas.microsoft.com/office/drawing/2014/main" id="{9D84B8DE-349E-479D-F880-3BFB7AE197CC}"/>
              </a:ext>
            </a:extLst>
          </p:cNvPr>
          <p:cNvSpPr txBox="1"/>
          <p:nvPr/>
        </p:nvSpPr>
        <p:spPr>
          <a:xfrm>
            <a:off x="8962799" y="4681558"/>
            <a:ext cx="2142711" cy="153888"/>
          </a:xfrm>
          <a:prstGeom prst="rect">
            <a:avLst/>
          </a:prstGeom>
          <a:noFill/>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lang="en-US" sz="1000">
                <a:latin typeface="+mj-lt"/>
                <a:ea typeface="+mj-ea"/>
                <a:cs typeface="+mj-cs"/>
              </a:rPr>
              <a:t>1 = Low and 5 = High</a:t>
            </a:r>
          </a:p>
        </p:txBody>
      </p:sp>
      <p:sp>
        <p:nvSpPr>
          <p:cNvPr id="29" name="Donut 7">
            <a:extLst>
              <a:ext uri="{FF2B5EF4-FFF2-40B4-BE49-F238E27FC236}">
                <a16:creationId xmlns:a16="http://schemas.microsoft.com/office/drawing/2014/main" id="{3429A944-CB61-BF15-57F1-30A3178A265E}"/>
              </a:ext>
            </a:extLst>
          </p:cNvPr>
          <p:cNvSpPr/>
          <p:nvPr/>
        </p:nvSpPr>
        <p:spPr bwMode="auto">
          <a:xfrm>
            <a:off x="667538" y="5024833"/>
            <a:ext cx="10856925" cy="273589"/>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defTabSz="914400"/>
            <a:r>
              <a:rPr lang="en-US" sz="1400">
                <a:solidFill>
                  <a:schemeClr val="bg1"/>
                </a:solidFill>
                <a:latin typeface="+mj-lt"/>
                <a:ea typeface="+mj-ea"/>
                <a:cs typeface="+mj-cs"/>
              </a:rPr>
              <a:t>Technical value – Feasibility impact assessment </a:t>
            </a:r>
          </a:p>
        </p:txBody>
      </p:sp>
      <p:sp>
        <p:nvSpPr>
          <p:cNvPr id="30" name="Rectangle 29">
            <a:extLst>
              <a:ext uri="{FF2B5EF4-FFF2-40B4-BE49-F238E27FC236}">
                <a16:creationId xmlns:a16="http://schemas.microsoft.com/office/drawing/2014/main" id="{14F0E6E8-2DEF-8CAB-770C-DCBFDD256E22}"/>
              </a:ext>
            </a:extLst>
          </p:cNvPr>
          <p:cNvSpPr/>
          <p:nvPr/>
        </p:nvSpPr>
        <p:spPr bwMode="auto">
          <a:xfrm>
            <a:off x="667538" y="5363625"/>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ts val="400"/>
              </a:spcAft>
            </a:pPr>
            <a:r>
              <a:rPr lang="en-US" sz="1000">
                <a:solidFill>
                  <a:schemeClr val="tx1"/>
                </a:solidFill>
                <a:latin typeface="+mj-lt"/>
                <a:ea typeface="+mj-ea"/>
                <a:cs typeface="+mj-cs"/>
              </a:rPr>
              <a:t>What are the implementation and operational risks?</a:t>
            </a:r>
          </a:p>
          <a:p>
            <a:pPr defTabSz="914400">
              <a:defRPr/>
            </a:pPr>
            <a:r>
              <a:rPr lang="en-US" sz="1000">
                <a:solidFill>
                  <a:schemeClr val="tx1"/>
                </a:solidFill>
              </a:rPr>
              <a:t>From a software engineering, integration, and data perspective?</a:t>
            </a:r>
          </a:p>
        </p:txBody>
      </p:sp>
      <p:sp>
        <p:nvSpPr>
          <p:cNvPr id="31" name="Rectangle 30">
            <a:extLst>
              <a:ext uri="{FF2B5EF4-FFF2-40B4-BE49-F238E27FC236}">
                <a16:creationId xmlns:a16="http://schemas.microsoft.com/office/drawing/2014/main" id="{4A981971-EFFE-4367-F22E-D4625F80B9B1}"/>
              </a:ext>
            </a:extLst>
          </p:cNvPr>
          <p:cNvSpPr/>
          <p:nvPr/>
        </p:nvSpPr>
        <p:spPr bwMode="auto">
          <a:xfrm>
            <a:off x="3400094" y="5363625"/>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ts val="400"/>
              </a:spcAft>
            </a:pPr>
            <a:r>
              <a:rPr lang="en-US" sz="1000">
                <a:solidFill>
                  <a:schemeClr val="tx1"/>
                </a:solidFill>
                <a:latin typeface="+mj-lt"/>
                <a:ea typeface="+mj-ea"/>
                <a:cs typeface="+mj-cs"/>
              </a:rPr>
              <a:t>Are sufficient safeguards available?</a:t>
            </a:r>
          </a:p>
          <a:p>
            <a:pPr defTabSz="914400">
              <a:defRPr/>
            </a:pPr>
            <a:r>
              <a:rPr lang="en-US" sz="1000">
                <a:solidFill>
                  <a:schemeClr val="tx1"/>
                </a:solidFill>
              </a:rPr>
              <a:t>From an information security, responsible AI, compliance, and intellectual</a:t>
            </a:r>
            <a:br>
              <a:rPr lang="en-US" sz="1000">
                <a:solidFill>
                  <a:schemeClr val="tx1"/>
                </a:solidFill>
              </a:rPr>
            </a:br>
            <a:r>
              <a:rPr lang="en-US" sz="1000">
                <a:solidFill>
                  <a:schemeClr val="tx1"/>
                </a:solidFill>
              </a:rPr>
              <a:t>property perspective.</a:t>
            </a:r>
          </a:p>
        </p:txBody>
      </p:sp>
      <p:sp>
        <p:nvSpPr>
          <p:cNvPr id="32" name="Rectangle 31">
            <a:extLst>
              <a:ext uri="{FF2B5EF4-FFF2-40B4-BE49-F238E27FC236}">
                <a16:creationId xmlns:a16="http://schemas.microsoft.com/office/drawing/2014/main" id="{9CA5459F-0875-0079-E28D-B09419DE8229}"/>
              </a:ext>
            </a:extLst>
          </p:cNvPr>
          <p:cNvSpPr/>
          <p:nvPr/>
        </p:nvSpPr>
        <p:spPr bwMode="auto">
          <a:xfrm>
            <a:off x="6132650" y="5363625"/>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ts val="400"/>
              </a:spcAft>
            </a:pPr>
            <a:r>
              <a:rPr lang="en-US" sz="1000">
                <a:solidFill>
                  <a:schemeClr val="tx1"/>
                </a:solidFill>
                <a:latin typeface="+mj-lt"/>
                <a:ea typeface="+mj-ea"/>
                <a:cs typeface="+mj-cs"/>
              </a:rPr>
              <a:t>AI/LLM fit </a:t>
            </a:r>
          </a:p>
          <a:p>
            <a:pPr defTabSz="914400">
              <a:defRPr/>
            </a:pPr>
            <a:r>
              <a:rPr lang="en-US" sz="1000">
                <a:solidFill>
                  <a:schemeClr val="tx1"/>
                </a:solidFill>
              </a:rPr>
              <a:t>Why does this use case require</a:t>
            </a:r>
            <a:br>
              <a:rPr lang="en-US" sz="1000">
                <a:solidFill>
                  <a:schemeClr val="tx1"/>
                </a:solidFill>
              </a:rPr>
            </a:br>
            <a:r>
              <a:rPr lang="en-US" sz="1000">
                <a:solidFill>
                  <a:schemeClr val="tx1"/>
                </a:solidFill>
              </a:rPr>
              <a:t>AI/LLM technology as opposed to</a:t>
            </a:r>
            <a:br>
              <a:rPr lang="en-US" sz="1000">
                <a:solidFill>
                  <a:schemeClr val="tx1"/>
                </a:solidFill>
              </a:rPr>
            </a:br>
            <a:r>
              <a:rPr lang="en-US" sz="1000">
                <a:solidFill>
                  <a:schemeClr val="tx1"/>
                </a:solidFill>
              </a:rPr>
              <a:t>other alternatives?</a:t>
            </a:r>
          </a:p>
          <a:p>
            <a:pPr defTabSz="932472" fontAlgn="base">
              <a:spcBef>
                <a:spcPts val="600"/>
              </a:spcBef>
              <a:spcAft>
                <a:spcPct val="0"/>
              </a:spcAft>
            </a:pPr>
            <a:endParaRPr lang="en-US" sz="1000">
              <a:solidFill>
                <a:schemeClr val="tx1"/>
              </a:solidFill>
              <a:latin typeface="+mj-lt"/>
              <a:cs typeface="Segoe UI" pitchFamily="34" charset="0"/>
            </a:endParaRPr>
          </a:p>
        </p:txBody>
      </p:sp>
      <p:sp>
        <p:nvSpPr>
          <p:cNvPr id="33" name="Rectangle 32">
            <a:extLst>
              <a:ext uri="{FF2B5EF4-FFF2-40B4-BE49-F238E27FC236}">
                <a16:creationId xmlns:a16="http://schemas.microsoft.com/office/drawing/2014/main" id="{44F6EA15-3CFD-BB9B-9024-825CE26CEB60}"/>
              </a:ext>
            </a:extLst>
          </p:cNvPr>
          <p:cNvSpPr/>
          <p:nvPr/>
        </p:nvSpPr>
        <p:spPr bwMode="auto">
          <a:xfrm>
            <a:off x="8865205" y="5363625"/>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000">
                <a:solidFill>
                  <a:schemeClr val="tx1"/>
                </a:solidFill>
                <a:latin typeface="+mj-lt"/>
                <a:ea typeface="+mj-ea"/>
                <a:cs typeface="+mj-cs"/>
              </a:rPr>
              <a:t>Technical feasibility</a:t>
            </a:r>
          </a:p>
        </p:txBody>
      </p:sp>
      <p:sp>
        <p:nvSpPr>
          <p:cNvPr id="35" name="box">
            <a:extLst>
              <a:ext uri="{FF2B5EF4-FFF2-40B4-BE49-F238E27FC236}">
                <a16:creationId xmlns:a16="http://schemas.microsoft.com/office/drawing/2014/main" id="{94759CAA-267D-494C-B0A0-0CA309604C77}"/>
              </a:ext>
              <a:ext uri="{C183D7F6-B498-43B3-948B-1728B52AA6E4}">
                <adec:decorative xmlns:adec="http://schemas.microsoft.com/office/drawing/2017/decorative" val="1"/>
              </a:ext>
            </a:extLst>
          </p:cNvPr>
          <p:cNvSpPr/>
          <p:nvPr/>
        </p:nvSpPr>
        <p:spPr>
          <a:xfrm>
            <a:off x="9479319" y="5779307"/>
            <a:ext cx="295411"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srgbClr>
                </a:solidFill>
                <a:effectLst/>
                <a:uLnTx/>
                <a:uFillTx/>
                <a:latin typeface="+mj-lt"/>
                <a:ea typeface="+mj-ea"/>
                <a:cs typeface="+mj-cs"/>
              </a:rPr>
              <a:t>2</a:t>
            </a:r>
          </a:p>
        </p:txBody>
      </p:sp>
      <p:sp>
        <p:nvSpPr>
          <p:cNvPr id="36" name="box">
            <a:extLst>
              <a:ext uri="{FF2B5EF4-FFF2-40B4-BE49-F238E27FC236}">
                <a16:creationId xmlns:a16="http://schemas.microsoft.com/office/drawing/2014/main" id="{940CC545-CE0B-E69F-A50F-A72B935E3699}"/>
              </a:ext>
              <a:ext uri="{C183D7F6-B498-43B3-948B-1728B52AA6E4}">
                <adec:decorative xmlns:adec="http://schemas.microsoft.com/office/drawing/2017/decorative" val="1"/>
              </a:ext>
            </a:extLst>
          </p:cNvPr>
          <p:cNvSpPr/>
          <p:nvPr/>
        </p:nvSpPr>
        <p:spPr>
          <a:xfrm>
            <a:off x="9995841" y="5779307"/>
            <a:ext cx="295411"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srgbClr>
                </a:solidFill>
                <a:effectLst/>
                <a:uLnTx/>
                <a:uFillTx/>
                <a:latin typeface="+mj-lt"/>
                <a:ea typeface="+mj-ea"/>
                <a:cs typeface="+mj-cs"/>
              </a:rPr>
              <a:t>3</a:t>
            </a:r>
          </a:p>
        </p:txBody>
      </p:sp>
      <p:sp>
        <p:nvSpPr>
          <p:cNvPr id="37" name="box">
            <a:extLst>
              <a:ext uri="{FF2B5EF4-FFF2-40B4-BE49-F238E27FC236}">
                <a16:creationId xmlns:a16="http://schemas.microsoft.com/office/drawing/2014/main" id="{89B44D81-08D8-1713-9BE3-664B1403AC75}"/>
              </a:ext>
              <a:ext uri="{C183D7F6-B498-43B3-948B-1728B52AA6E4}">
                <adec:decorative xmlns:adec="http://schemas.microsoft.com/office/drawing/2017/decorative" val="1"/>
              </a:ext>
            </a:extLst>
          </p:cNvPr>
          <p:cNvSpPr/>
          <p:nvPr/>
        </p:nvSpPr>
        <p:spPr>
          <a:xfrm>
            <a:off x="10512361" y="5779307"/>
            <a:ext cx="295411"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srgbClr>
                </a:solidFill>
                <a:effectLst/>
                <a:uLnTx/>
                <a:uFillTx/>
                <a:latin typeface="+mj-lt"/>
                <a:ea typeface="+mj-ea"/>
                <a:cs typeface="+mj-cs"/>
              </a:rPr>
              <a:t>4</a:t>
            </a:r>
          </a:p>
        </p:txBody>
      </p:sp>
      <p:sp>
        <p:nvSpPr>
          <p:cNvPr id="38" name="box">
            <a:extLst>
              <a:ext uri="{FF2B5EF4-FFF2-40B4-BE49-F238E27FC236}">
                <a16:creationId xmlns:a16="http://schemas.microsoft.com/office/drawing/2014/main" id="{DCEAD303-DCB2-37A6-F43C-26132248D472}"/>
              </a:ext>
              <a:ext uri="{C183D7F6-B498-43B3-948B-1728B52AA6E4}">
                <adec:decorative xmlns:adec="http://schemas.microsoft.com/office/drawing/2017/decorative" val="1"/>
              </a:ext>
            </a:extLst>
          </p:cNvPr>
          <p:cNvSpPr/>
          <p:nvPr/>
        </p:nvSpPr>
        <p:spPr>
          <a:xfrm>
            <a:off x="11028881" y="5779307"/>
            <a:ext cx="295411"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srgbClr>
                </a:solidFill>
                <a:effectLst/>
                <a:uLnTx/>
                <a:uFillTx/>
                <a:latin typeface="+mj-lt"/>
                <a:ea typeface="+mj-ea"/>
                <a:cs typeface="+mj-cs"/>
              </a:rPr>
              <a:t>5</a:t>
            </a:r>
          </a:p>
        </p:txBody>
      </p:sp>
      <p:sp>
        <p:nvSpPr>
          <p:cNvPr id="34" name="box">
            <a:extLst>
              <a:ext uri="{FF2B5EF4-FFF2-40B4-BE49-F238E27FC236}">
                <a16:creationId xmlns:a16="http://schemas.microsoft.com/office/drawing/2014/main" id="{F765B6D5-D7B3-843F-28E7-EE0A2A82E2BD}"/>
              </a:ext>
            </a:extLst>
          </p:cNvPr>
          <p:cNvSpPr/>
          <p:nvPr/>
        </p:nvSpPr>
        <p:spPr>
          <a:xfrm>
            <a:off x="8962799" y="5779307"/>
            <a:ext cx="295411" cy="29417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srgbClr val="FFA38B"/>
                </a:solidFill>
                <a:latin typeface="+mj-lt"/>
                <a:ea typeface="+mj-ea"/>
                <a:cs typeface="+mj-cs"/>
              </a:rPr>
              <a:t>1</a:t>
            </a:r>
          </a:p>
        </p:txBody>
      </p:sp>
      <p:sp>
        <p:nvSpPr>
          <p:cNvPr id="39" name="TextBox 38">
            <a:extLst>
              <a:ext uri="{FF2B5EF4-FFF2-40B4-BE49-F238E27FC236}">
                <a16:creationId xmlns:a16="http://schemas.microsoft.com/office/drawing/2014/main" id="{2D8F5F32-4F48-2159-B77C-BCBAC178ADDB}"/>
              </a:ext>
            </a:extLst>
          </p:cNvPr>
          <p:cNvSpPr txBox="1"/>
          <p:nvPr/>
        </p:nvSpPr>
        <p:spPr>
          <a:xfrm>
            <a:off x="8962799" y="6262708"/>
            <a:ext cx="2142711" cy="153888"/>
          </a:xfrm>
          <a:prstGeom prst="rect">
            <a:avLst/>
          </a:prstGeom>
          <a:noFill/>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lang="en-US" sz="1000">
                <a:latin typeface="+mj-lt"/>
                <a:ea typeface="+mj-ea"/>
                <a:cs typeface="+mj-cs"/>
              </a:rPr>
              <a:t>1 = Low and 5 = High</a:t>
            </a:r>
          </a:p>
        </p:txBody>
      </p:sp>
    </p:spTree>
    <p:extLst>
      <p:ext uri="{BB962C8B-B14F-4D97-AF65-F5344CB8AC3E}">
        <p14:creationId xmlns:p14="http://schemas.microsoft.com/office/powerpoint/2010/main" val="18246906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dirty="0">
                <a:ea typeface="+mj-ea"/>
                <a:cs typeface="+mj-cs"/>
              </a:rPr>
              <a:t>Hyper-Personalization and Product Discovery</a:t>
            </a:r>
          </a:p>
        </p:txBody>
      </p:sp>
      <p:sp>
        <p:nvSpPr>
          <p:cNvPr id="28" name="Rectangle 27">
            <a:extLst>
              <a:ext uri="{FF2B5EF4-FFF2-40B4-BE49-F238E27FC236}">
                <a16:creationId xmlns:a16="http://schemas.microsoft.com/office/drawing/2014/main" id="{00689593-3C78-8A94-3445-74B003264E94}"/>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25" name="Rectangle 24">
            <a:extLst>
              <a:ext uri="{FF2B5EF4-FFF2-40B4-BE49-F238E27FC236}">
                <a16:creationId xmlns:a16="http://schemas.microsoft.com/office/drawing/2014/main" id="{4C635DAE-1172-447F-2E63-AF0CCD98E615}"/>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24" name="TextBox 23">
            <a:extLst>
              <a:ext uri="{FF2B5EF4-FFF2-40B4-BE49-F238E27FC236}">
                <a16:creationId xmlns:a16="http://schemas.microsoft.com/office/drawing/2014/main" id="{C81F39CA-1617-428F-C5CE-8A745BCCD239}"/>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normalizeH="0" baseline="0" noProof="0">
                <a:ln>
                  <a:noFill/>
                </a:ln>
                <a:effectLst/>
                <a:uLnTx/>
                <a:uFillTx/>
                <a:ea typeface="+mj-ea"/>
                <a:cs typeface="+mj-cs"/>
              </a:rPr>
              <a:t>Business Envisioning BXT Template Page 1 of 2</a:t>
            </a:r>
          </a:p>
        </p:txBody>
      </p:sp>
      <p:sp>
        <p:nvSpPr>
          <p:cNvPr id="5" name="Titel 1">
            <a:extLst>
              <a:ext uri="{FF2B5EF4-FFF2-40B4-BE49-F238E27FC236}">
                <a16:creationId xmlns:a16="http://schemas.microsoft.com/office/drawing/2014/main" id="{FEF6ACB4-E9A7-AF2E-7A4F-56D8422A2E57}"/>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ea typeface="+mj-ea"/>
                <a:cs typeface="+mj-cs"/>
              </a:rPr>
              <a:t>Use case name: </a:t>
            </a:r>
            <a:r>
              <a:rPr kumimoji="0" lang="en-US" sz="1200" b="0" i="0" u="none" strike="noStrike" kern="1200" cap="none" spc="0" normalizeH="0" baseline="0" noProof="0">
                <a:ln w="3175">
                  <a:noFill/>
                </a:ln>
                <a:effectLst/>
                <a:uLnTx/>
                <a:uFillTx/>
                <a:latin typeface="+mn-lt"/>
                <a:cs typeface="+mn-cs"/>
              </a:rPr>
              <a:t>Hyper-Personalization and Product Discovery </a:t>
            </a:r>
          </a:p>
        </p:txBody>
      </p:sp>
      <p:sp>
        <p:nvSpPr>
          <p:cNvPr id="6" name="Textplatzhalter 2">
            <a:extLst>
              <a:ext uri="{FF2B5EF4-FFF2-40B4-BE49-F238E27FC236}">
                <a16:creationId xmlns:a16="http://schemas.microsoft.com/office/drawing/2014/main" id="{EFCF06D3-8816-87BA-37F6-7D369025F7B4}"/>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eCommerce </a:t>
            </a:r>
          </a:p>
        </p:txBody>
      </p:sp>
      <p:sp>
        <p:nvSpPr>
          <p:cNvPr id="29" name="Textplatzhalter 2">
            <a:extLst>
              <a:ext uri="{FF2B5EF4-FFF2-40B4-BE49-F238E27FC236}">
                <a16:creationId xmlns:a16="http://schemas.microsoft.com/office/drawing/2014/main" id="{73FC02BB-9BF3-D258-5733-029135E327AC}"/>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8" name="Oval 32">
            <a:extLst>
              <a:ext uri="{FF2B5EF4-FFF2-40B4-BE49-F238E27FC236}">
                <a16:creationId xmlns:a16="http://schemas.microsoft.com/office/drawing/2014/main" id="{FEDA3422-689D-4D0F-82E6-C98AD6F81F9A}"/>
              </a:ext>
              <a:ext uri="{C183D7F6-B498-43B3-948B-1728B52AA6E4}">
                <adec:decorative xmlns:adec="http://schemas.microsoft.com/office/drawing/2017/decorative" val="1"/>
              </a:ext>
            </a:extLst>
          </p:cNvPr>
          <p:cNvSpPr/>
          <p:nvPr/>
        </p:nvSpPr>
        <p:spPr bwMode="auto">
          <a:xfrm>
            <a:off x="584072" y="2085063"/>
            <a:ext cx="11023856" cy="4479249"/>
          </a:xfrm>
          <a:prstGeom prst="roundRect">
            <a:avLst>
              <a:gd name="adj" fmla="val 2556"/>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9" name="Donut 7">
            <a:extLst>
              <a:ext uri="{FF2B5EF4-FFF2-40B4-BE49-F238E27FC236}">
                <a16:creationId xmlns:a16="http://schemas.microsoft.com/office/drawing/2014/main" id="{E4E823DC-5EBA-77A9-DC12-7ACA19C2282F}"/>
              </a:ext>
            </a:extLst>
          </p:cNvPr>
          <p:cNvSpPr/>
          <p:nvPr/>
        </p:nvSpPr>
        <p:spPr bwMode="auto">
          <a:xfrm>
            <a:off x="709425" y="2198803"/>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solidFill>
                  <a:schemeClr val="bg1"/>
                </a:solidFill>
                <a:latin typeface="+mj-lt"/>
                <a:ea typeface="+mj-ea"/>
                <a:cs typeface="+mj-cs"/>
              </a:rPr>
              <a:t>General </a:t>
            </a:r>
          </a:p>
        </p:txBody>
      </p:sp>
      <p:sp>
        <p:nvSpPr>
          <p:cNvPr id="10" name="Rectangle: Rounded Corners 18">
            <a:extLst>
              <a:ext uri="{FF2B5EF4-FFF2-40B4-BE49-F238E27FC236}">
                <a16:creationId xmlns:a16="http://schemas.microsoft.com/office/drawing/2014/main" id="{D39FEDAD-3ED9-0BE4-0834-CB17FFBBC06B}"/>
              </a:ext>
            </a:extLst>
          </p:cNvPr>
          <p:cNvSpPr/>
          <p:nvPr/>
        </p:nvSpPr>
        <p:spPr bwMode="auto">
          <a:xfrm>
            <a:off x="709424" y="2525381"/>
            <a:ext cx="5349712" cy="1891041"/>
          </a:xfrm>
          <a:prstGeom prst="roundRect">
            <a:avLst>
              <a:gd name="adj" fmla="val 3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200">
                <a:solidFill>
                  <a:schemeClr val="tx1"/>
                </a:solidFill>
                <a:latin typeface="+mj-lt"/>
                <a:ea typeface="+mj-ea"/>
                <a:cs typeface="+mj-cs"/>
              </a:rPr>
              <a:t>Problem to solve</a:t>
            </a:r>
          </a:p>
          <a:p>
            <a:pPr marL="117475" indent="-117475" defTabSz="932472" fontAlgn="base">
              <a:spcAft>
                <a:spcPts val="400"/>
              </a:spcAft>
              <a:buFont typeface="Arial" panose="020B0604020202020204" pitchFamily="34" charset="0"/>
              <a:buChar char="•"/>
              <a:defRPr/>
            </a:pPr>
            <a:r>
              <a:rPr lang="en-US" sz="1100">
                <a:solidFill>
                  <a:schemeClr val="tx1"/>
                </a:solidFill>
              </a:rPr>
              <a:t>Customers have difficulty discovering products</a:t>
            </a:r>
          </a:p>
          <a:p>
            <a:pPr marL="117475" indent="-117475" defTabSz="932472" fontAlgn="base">
              <a:spcAft>
                <a:spcPts val="400"/>
              </a:spcAft>
              <a:buFont typeface="Arial" panose="020B0604020202020204" pitchFamily="34" charset="0"/>
              <a:buChar char="•"/>
              <a:defRPr/>
            </a:pPr>
            <a:r>
              <a:rPr lang="en-US" sz="1100">
                <a:solidFill>
                  <a:schemeClr val="tx1"/>
                </a:solidFill>
              </a:rPr>
              <a:t>Customers aren’t receiving personalized recommendations, or they aren’t relevant recommendations</a:t>
            </a:r>
          </a:p>
        </p:txBody>
      </p:sp>
      <p:sp>
        <p:nvSpPr>
          <p:cNvPr id="11" name="Rectangle: Rounded Corners 19">
            <a:extLst>
              <a:ext uri="{FF2B5EF4-FFF2-40B4-BE49-F238E27FC236}">
                <a16:creationId xmlns:a16="http://schemas.microsoft.com/office/drawing/2014/main" id="{5687C0D1-7873-46F2-D9AF-7D70BD1DA6F1}"/>
              </a:ext>
            </a:extLst>
          </p:cNvPr>
          <p:cNvSpPr/>
          <p:nvPr/>
        </p:nvSpPr>
        <p:spPr bwMode="auto">
          <a:xfrm>
            <a:off x="6132863" y="2525381"/>
            <a:ext cx="5349712" cy="1891041"/>
          </a:xfrm>
          <a:prstGeom prst="roundRect">
            <a:avLst>
              <a:gd name="adj" fmla="val 3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200">
                <a:solidFill>
                  <a:schemeClr val="tx1"/>
                </a:solidFill>
                <a:latin typeface="+mj-lt"/>
                <a:ea typeface="+mj-ea"/>
                <a:cs typeface="+mj-cs"/>
              </a:rPr>
              <a:t>Use case description</a:t>
            </a:r>
          </a:p>
          <a:p>
            <a:pPr marL="117475" indent="-117475" defTabSz="932472" fontAlgn="base">
              <a:spcAft>
                <a:spcPts val="400"/>
              </a:spcAft>
              <a:buFont typeface="Arial" panose="020B0604020202020204" pitchFamily="34" charset="0"/>
              <a:buChar char="•"/>
              <a:defRPr/>
            </a:pPr>
            <a:r>
              <a:rPr lang="en-US" sz="1100">
                <a:solidFill>
                  <a:schemeClr val="tx1"/>
                </a:solidFill>
              </a:rPr>
              <a:t>Give customers a personalized copilot capable of providing relevant product recommendations through previously purchased items, styles, items, availability, demographic details, and more</a:t>
            </a:r>
          </a:p>
          <a:p>
            <a:pPr marL="117475" indent="-117475" defTabSz="932472" fontAlgn="base">
              <a:spcAft>
                <a:spcPts val="400"/>
              </a:spcAft>
              <a:buFont typeface="Arial" panose="020B0604020202020204" pitchFamily="34" charset="0"/>
              <a:buChar char="•"/>
              <a:defRPr/>
            </a:pPr>
            <a:r>
              <a:rPr lang="en-US" sz="1100">
                <a:solidFill>
                  <a:schemeClr val="tx1"/>
                </a:solidFill>
              </a:rPr>
              <a:t>Customers can use natural language to ask for and view products; they receive human-like responses</a:t>
            </a:r>
          </a:p>
          <a:p>
            <a:pPr marL="117475" indent="-117475" defTabSz="932472" fontAlgn="base">
              <a:spcAft>
                <a:spcPts val="400"/>
              </a:spcAft>
              <a:buFont typeface="Arial" panose="020B0604020202020204" pitchFamily="34" charset="0"/>
              <a:buChar char="•"/>
              <a:defRPr/>
            </a:pPr>
            <a:r>
              <a:rPr lang="en-US" sz="1100">
                <a:solidFill>
                  <a:schemeClr val="tx1"/>
                </a:solidFill>
              </a:rPr>
              <a:t>AI copilot can access order history, availability, and more to provide accurate recommendations, and is able to provide timely recommendations through shopping trends and new catalogues</a:t>
            </a:r>
          </a:p>
        </p:txBody>
      </p:sp>
      <p:sp>
        <p:nvSpPr>
          <p:cNvPr id="12" name="Donut 7">
            <a:extLst>
              <a:ext uri="{FF2B5EF4-FFF2-40B4-BE49-F238E27FC236}">
                <a16:creationId xmlns:a16="http://schemas.microsoft.com/office/drawing/2014/main" id="{9BF7B303-3DC3-B136-67DB-B3B83EEBADE0}"/>
              </a:ext>
            </a:extLst>
          </p:cNvPr>
          <p:cNvSpPr/>
          <p:nvPr/>
        </p:nvSpPr>
        <p:spPr bwMode="auto">
          <a:xfrm>
            <a:off x="709425" y="4489119"/>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solidFill>
                  <a:schemeClr val="bg1"/>
                </a:solidFill>
                <a:latin typeface="+mj-lt"/>
                <a:ea typeface="+mj-ea"/>
                <a:cs typeface="+mj-cs"/>
              </a:rPr>
              <a:t>Objectives &amp; key results – Strategic fit</a:t>
            </a:r>
          </a:p>
        </p:txBody>
      </p:sp>
      <p:sp>
        <p:nvSpPr>
          <p:cNvPr id="13" name="Rectangle: Rounded Corners 12">
            <a:extLst>
              <a:ext uri="{FF2B5EF4-FFF2-40B4-BE49-F238E27FC236}">
                <a16:creationId xmlns:a16="http://schemas.microsoft.com/office/drawing/2014/main" id="{5BB032AD-CE91-1C73-E3AA-69879C218A17}"/>
              </a:ext>
            </a:extLst>
          </p:cNvPr>
          <p:cNvSpPr>
            <a:spLocks/>
          </p:cNvSpPr>
          <p:nvPr/>
        </p:nvSpPr>
        <p:spPr bwMode="auto">
          <a:xfrm>
            <a:off x="709426" y="4815696"/>
            <a:ext cx="2638739" cy="161685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200">
                <a:solidFill>
                  <a:schemeClr val="tx1"/>
                </a:solidFill>
                <a:latin typeface="+mj-lt"/>
                <a:ea typeface="+mj-ea"/>
                <a:cs typeface="+mj-cs"/>
              </a:rPr>
              <a:t>Business objective </a:t>
            </a:r>
          </a:p>
          <a:p>
            <a:pPr marL="117475" indent="-117475" defTabSz="932472" fontAlgn="base">
              <a:spcAft>
                <a:spcPts val="400"/>
              </a:spcAft>
              <a:buFont typeface="Arial" panose="020B0604020202020204" pitchFamily="34" charset="0"/>
              <a:buChar char="•"/>
              <a:defRPr/>
            </a:pPr>
            <a:r>
              <a:rPr lang="en-US" sz="1100">
                <a:solidFill>
                  <a:schemeClr val="tx1"/>
                </a:solidFill>
              </a:rPr>
              <a:t>Improve customer loyalty</a:t>
            </a:r>
          </a:p>
          <a:p>
            <a:pPr marL="117475" indent="-117475" defTabSz="932472" fontAlgn="base">
              <a:spcAft>
                <a:spcPts val="400"/>
              </a:spcAft>
              <a:buFont typeface="Arial" panose="020B0604020202020204" pitchFamily="34" charset="0"/>
              <a:buChar char="•"/>
              <a:defRPr/>
            </a:pPr>
            <a:r>
              <a:rPr lang="en-US" sz="1100">
                <a:solidFill>
                  <a:schemeClr val="tx1"/>
                </a:solidFill>
              </a:rPr>
              <a:t>Elevate and personalize shopping experiences</a:t>
            </a:r>
          </a:p>
          <a:p>
            <a:pPr marL="117475" indent="-117475" defTabSz="932472" fontAlgn="base">
              <a:spcAft>
                <a:spcPts val="400"/>
              </a:spcAft>
              <a:buFont typeface="Arial" panose="020B0604020202020204" pitchFamily="34" charset="0"/>
              <a:buChar char="•"/>
              <a:defRPr/>
            </a:pPr>
            <a:r>
              <a:rPr lang="en-US" sz="1100">
                <a:solidFill>
                  <a:schemeClr val="tx1"/>
                </a:solidFill>
              </a:rPr>
              <a:t>Accelerate time to value</a:t>
            </a:r>
          </a:p>
          <a:p>
            <a:pPr marL="117475" indent="-117475" defTabSz="932472" fontAlgn="base">
              <a:spcAft>
                <a:spcPts val="400"/>
              </a:spcAft>
              <a:buFont typeface="Arial" panose="020B0604020202020204" pitchFamily="34" charset="0"/>
              <a:buChar char="•"/>
              <a:defRPr/>
            </a:pPr>
            <a:r>
              <a:rPr lang="en-US" sz="1100">
                <a:solidFill>
                  <a:schemeClr val="tx1"/>
                </a:solidFill>
              </a:rPr>
              <a:t>Differentiate your business and enable brand storytelling</a:t>
            </a:r>
          </a:p>
        </p:txBody>
      </p:sp>
      <p:sp>
        <p:nvSpPr>
          <p:cNvPr id="14" name="Rectangle: Rounded Corners 13">
            <a:extLst>
              <a:ext uri="{FF2B5EF4-FFF2-40B4-BE49-F238E27FC236}">
                <a16:creationId xmlns:a16="http://schemas.microsoft.com/office/drawing/2014/main" id="{04E8F6F2-0D6A-AEAD-618A-AFFD5488DE6B}"/>
              </a:ext>
            </a:extLst>
          </p:cNvPr>
          <p:cNvSpPr>
            <a:spLocks/>
          </p:cNvSpPr>
          <p:nvPr/>
        </p:nvSpPr>
        <p:spPr bwMode="auto">
          <a:xfrm>
            <a:off x="3420897" y="4815696"/>
            <a:ext cx="2638739" cy="161685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200">
                <a:solidFill>
                  <a:schemeClr val="tx1"/>
                </a:solidFill>
                <a:latin typeface="+mj-lt"/>
                <a:ea typeface="+mj-ea"/>
                <a:cs typeface="+mj-cs"/>
              </a:rPr>
              <a:t>Key results</a:t>
            </a:r>
          </a:p>
          <a:p>
            <a:pPr marL="117475" indent="-117475" defTabSz="932472" fontAlgn="base">
              <a:spcAft>
                <a:spcPts val="400"/>
              </a:spcAft>
              <a:buFont typeface="Arial" panose="020B0604020202020204" pitchFamily="34" charset="0"/>
              <a:buChar char="•"/>
              <a:defRPr/>
            </a:pPr>
            <a:r>
              <a:rPr lang="en-US" sz="1100">
                <a:solidFill>
                  <a:schemeClr val="tx1"/>
                </a:solidFill>
              </a:rPr>
              <a:t>Increase average customer satisfaction score</a:t>
            </a:r>
          </a:p>
          <a:p>
            <a:pPr marL="117475" indent="-117475" defTabSz="932472" fontAlgn="base">
              <a:spcAft>
                <a:spcPts val="400"/>
              </a:spcAft>
              <a:buFont typeface="Arial" panose="020B0604020202020204" pitchFamily="34" charset="0"/>
              <a:buChar char="•"/>
              <a:defRPr/>
            </a:pPr>
            <a:r>
              <a:rPr lang="en-US" sz="1100">
                <a:solidFill>
                  <a:schemeClr val="tx1"/>
                </a:solidFill>
              </a:rPr>
              <a:t>Increase in basket size</a:t>
            </a:r>
          </a:p>
          <a:p>
            <a:pPr marL="117475" indent="-117475" defTabSz="932472" fontAlgn="base">
              <a:spcAft>
                <a:spcPts val="400"/>
              </a:spcAft>
              <a:buFont typeface="Arial" panose="020B0604020202020204" pitchFamily="34" charset="0"/>
              <a:buChar char="•"/>
              <a:defRPr/>
            </a:pPr>
            <a:r>
              <a:rPr lang="en-US" sz="1100">
                <a:solidFill>
                  <a:schemeClr val="tx1"/>
                </a:solidFill>
              </a:rPr>
              <a:t>Increase in repeat buyers</a:t>
            </a:r>
          </a:p>
        </p:txBody>
      </p:sp>
      <p:sp>
        <p:nvSpPr>
          <p:cNvPr id="15" name="Rectangle: Rounded Corners 14">
            <a:extLst>
              <a:ext uri="{FF2B5EF4-FFF2-40B4-BE49-F238E27FC236}">
                <a16:creationId xmlns:a16="http://schemas.microsoft.com/office/drawing/2014/main" id="{BAF0F131-1DCE-FBA3-F5DD-5E0C93953BA7}"/>
              </a:ext>
            </a:extLst>
          </p:cNvPr>
          <p:cNvSpPr>
            <a:spLocks/>
          </p:cNvSpPr>
          <p:nvPr/>
        </p:nvSpPr>
        <p:spPr bwMode="auto">
          <a:xfrm>
            <a:off x="6132368" y="4815696"/>
            <a:ext cx="2638739" cy="161685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200">
                <a:solidFill>
                  <a:schemeClr val="tx1"/>
                </a:solidFill>
                <a:latin typeface="+mj-lt"/>
                <a:ea typeface="+mj-ea"/>
                <a:cs typeface="+mj-cs"/>
              </a:rPr>
              <a:t>Primary stakeholder who is accountable for OKRs</a:t>
            </a:r>
          </a:p>
          <a:p>
            <a:pPr defTabSz="932472" fontAlgn="base">
              <a:spcAft>
                <a:spcPts val="400"/>
              </a:spcAft>
            </a:pPr>
            <a:r>
              <a:rPr lang="en-US" sz="1200">
                <a:solidFill>
                  <a:schemeClr val="tx1"/>
                </a:solidFill>
              </a:rPr>
              <a:t>Role: Chief Product Officer</a:t>
            </a:r>
          </a:p>
          <a:p>
            <a:pPr defTabSz="932472" fontAlgn="base">
              <a:spcAft>
                <a:spcPts val="400"/>
              </a:spcAft>
            </a:pPr>
            <a:r>
              <a:rPr lang="en-US" sz="1200">
                <a:solidFill>
                  <a:schemeClr val="tx1"/>
                </a:solidFill>
              </a:rPr>
              <a:t>Org/Group: Product Management </a:t>
            </a:r>
          </a:p>
        </p:txBody>
      </p:sp>
      <p:sp>
        <p:nvSpPr>
          <p:cNvPr id="16" name="Rectangle: Rounded Corners 15">
            <a:extLst>
              <a:ext uri="{FF2B5EF4-FFF2-40B4-BE49-F238E27FC236}">
                <a16:creationId xmlns:a16="http://schemas.microsoft.com/office/drawing/2014/main" id="{827F8F62-C15C-3B5F-EFA3-04A45D280474}"/>
              </a:ext>
            </a:extLst>
          </p:cNvPr>
          <p:cNvSpPr>
            <a:spLocks/>
          </p:cNvSpPr>
          <p:nvPr/>
        </p:nvSpPr>
        <p:spPr bwMode="auto">
          <a:xfrm>
            <a:off x="8843838" y="4815699"/>
            <a:ext cx="2638739" cy="1616852"/>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tx1"/>
                </a:solidFill>
                <a:latin typeface="+mj-lt"/>
                <a:ea typeface="+mj-ea"/>
                <a:cs typeface="+mj-cs"/>
              </a:rPr>
              <a:t>Strategic fit</a:t>
            </a:r>
          </a:p>
        </p:txBody>
      </p:sp>
      <p:sp>
        <p:nvSpPr>
          <p:cNvPr id="22" name="box">
            <a:extLst>
              <a:ext uri="{FF2B5EF4-FFF2-40B4-BE49-F238E27FC236}">
                <a16:creationId xmlns:a16="http://schemas.microsoft.com/office/drawing/2014/main" id="{AC2E600B-C7B5-2B9E-67EC-4E456EBDE9BA}"/>
              </a:ext>
            </a:extLst>
          </p:cNvPr>
          <p:cNvSpPr/>
          <p:nvPr/>
        </p:nvSpPr>
        <p:spPr>
          <a:xfrm>
            <a:off x="8991570" y="5212198"/>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18" name="box">
            <a:extLst>
              <a:ext uri="{FF2B5EF4-FFF2-40B4-BE49-F238E27FC236}">
                <a16:creationId xmlns:a16="http://schemas.microsoft.com/office/drawing/2014/main" id="{5EC5FFFF-CE91-4CDD-99B9-602749199E97}"/>
              </a:ext>
            </a:extLst>
          </p:cNvPr>
          <p:cNvSpPr/>
          <p:nvPr/>
        </p:nvSpPr>
        <p:spPr>
          <a:xfrm>
            <a:off x="9504105" y="5212198"/>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19" name="box">
            <a:extLst>
              <a:ext uri="{FF2B5EF4-FFF2-40B4-BE49-F238E27FC236}">
                <a16:creationId xmlns:a16="http://schemas.microsoft.com/office/drawing/2014/main" id="{3BEAEB26-A34E-9782-2E6A-22E4EED07C72}"/>
              </a:ext>
            </a:extLst>
          </p:cNvPr>
          <p:cNvSpPr/>
          <p:nvPr/>
        </p:nvSpPr>
        <p:spPr>
          <a:xfrm>
            <a:off x="10016640" y="5212198"/>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21" name="box">
            <a:extLst>
              <a:ext uri="{FF2B5EF4-FFF2-40B4-BE49-F238E27FC236}">
                <a16:creationId xmlns:a16="http://schemas.microsoft.com/office/drawing/2014/main" id="{45E5D468-3A2E-6EA8-E592-0789623D31F6}"/>
              </a:ext>
            </a:extLst>
          </p:cNvPr>
          <p:cNvSpPr/>
          <p:nvPr/>
        </p:nvSpPr>
        <p:spPr>
          <a:xfrm>
            <a:off x="10529175" y="5212198"/>
            <a:ext cx="293132" cy="29260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4</a:t>
            </a:r>
          </a:p>
        </p:txBody>
      </p:sp>
      <p:sp>
        <p:nvSpPr>
          <p:cNvPr id="20" name="box">
            <a:extLst>
              <a:ext uri="{FF2B5EF4-FFF2-40B4-BE49-F238E27FC236}">
                <a16:creationId xmlns:a16="http://schemas.microsoft.com/office/drawing/2014/main" id="{D4108869-8120-393D-4645-81DFCDAB1708}"/>
              </a:ext>
            </a:extLst>
          </p:cNvPr>
          <p:cNvSpPr/>
          <p:nvPr/>
        </p:nvSpPr>
        <p:spPr>
          <a:xfrm>
            <a:off x="11041711" y="5212198"/>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23" name="TextBox 22">
            <a:extLst>
              <a:ext uri="{FF2B5EF4-FFF2-40B4-BE49-F238E27FC236}">
                <a16:creationId xmlns:a16="http://schemas.microsoft.com/office/drawing/2014/main" id="{CC62ECB1-1A20-C079-BFD2-05F06CB1DB3A}"/>
              </a:ext>
            </a:extLst>
          </p:cNvPr>
          <p:cNvSpPr txBox="1"/>
          <p:nvPr/>
        </p:nvSpPr>
        <p:spPr>
          <a:xfrm>
            <a:off x="8991570" y="6038208"/>
            <a:ext cx="2343273" cy="184666"/>
          </a:xfrm>
          <a:prstGeom prst="rect">
            <a:avLst/>
          </a:prstGeom>
          <a:noFill/>
        </p:spPr>
        <p:txBody>
          <a:bodyPr wrap="square" lIns="0" tIns="0" rIns="0" bIns="0">
            <a:spAutoFit/>
          </a:bodyPr>
          <a:lstStyle/>
          <a:p>
            <a:pPr defTabSz="914400">
              <a:spcBef>
                <a:spcPts val="0"/>
              </a:spcBef>
              <a:spcAft>
                <a:spcPts val="400"/>
              </a:spcAft>
              <a:defRPr/>
            </a:pPr>
            <a:r>
              <a:rPr lang="en-US" sz="1200">
                <a:latin typeface="+mj-lt"/>
                <a:ea typeface="+mj-ea"/>
                <a:cs typeface="+mj-cs"/>
              </a:rPr>
              <a:t>1 = Low and 5 = High</a:t>
            </a:r>
          </a:p>
        </p:txBody>
      </p:sp>
    </p:spTree>
    <p:extLst>
      <p:ext uri="{BB962C8B-B14F-4D97-AF65-F5344CB8AC3E}">
        <p14:creationId xmlns:p14="http://schemas.microsoft.com/office/powerpoint/2010/main" val="30787554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2431EC-AC1A-F684-544B-641F2A133627}"/>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a:ea typeface="+mj-ea"/>
                <a:cs typeface="+mj-cs"/>
              </a:rPr>
              <a:t>Hyper-Personalization and Product Discovery</a:t>
            </a:r>
          </a:p>
        </p:txBody>
      </p:sp>
      <p:sp>
        <p:nvSpPr>
          <p:cNvPr id="25" name="Rectangle 24">
            <a:extLst>
              <a:ext uri="{FF2B5EF4-FFF2-40B4-BE49-F238E27FC236}">
                <a16:creationId xmlns:a16="http://schemas.microsoft.com/office/drawing/2014/main" id="{4C635DAE-1172-447F-2E63-AF0CCD98E615}"/>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24" name="TextBox 23">
            <a:extLst>
              <a:ext uri="{FF2B5EF4-FFF2-40B4-BE49-F238E27FC236}">
                <a16:creationId xmlns:a16="http://schemas.microsoft.com/office/drawing/2014/main" id="{C81F39CA-1617-428F-C5CE-8A745BCCD239}"/>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normalizeH="0" baseline="0" noProof="0">
                <a:ln>
                  <a:noFill/>
                </a:ln>
                <a:effectLst/>
                <a:uLnTx/>
                <a:uFillTx/>
                <a:ea typeface="+mj-ea"/>
                <a:cs typeface="+mj-cs"/>
              </a:rPr>
              <a:t>Business Envisioning BXT Template Page 2 of 2</a:t>
            </a:r>
          </a:p>
        </p:txBody>
      </p:sp>
      <p:sp>
        <p:nvSpPr>
          <p:cNvPr id="16" name="Titel 1">
            <a:extLst>
              <a:ext uri="{FF2B5EF4-FFF2-40B4-BE49-F238E27FC236}">
                <a16:creationId xmlns:a16="http://schemas.microsoft.com/office/drawing/2014/main" id="{F52328B7-635C-E54C-206D-83FE135FB437}"/>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ea typeface="+mj-ea"/>
                <a:cs typeface="+mj-cs"/>
              </a:rPr>
              <a:t>Use case name: </a:t>
            </a:r>
            <a:r>
              <a:rPr kumimoji="0" lang="en-US" sz="1200" b="0" i="0" u="none" strike="noStrike" kern="1200" cap="none" spc="0" normalizeH="0" baseline="0" noProof="0">
                <a:ln w="3175">
                  <a:noFill/>
                </a:ln>
                <a:effectLst/>
                <a:uLnTx/>
                <a:uFillTx/>
                <a:latin typeface="+mn-lt"/>
                <a:cs typeface="+mn-cs"/>
              </a:rPr>
              <a:t>Hyper-Personalization and Product Discovery </a:t>
            </a:r>
          </a:p>
        </p:txBody>
      </p:sp>
      <p:sp>
        <p:nvSpPr>
          <p:cNvPr id="17" name="Textplatzhalter 2">
            <a:extLst>
              <a:ext uri="{FF2B5EF4-FFF2-40B4-BE49-F238E27FC236}">
                <a16:creationId xmlns:a16="http://schemas.microsoft.com/office/drawing/2014/main" id="{022D65AF-09C0-1F81-1937-8EE3786DB53A}"/>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eCommerce </a:t>
            </a:r>
          </a:p>
        </p:txBody>
      </p:sp>
      <p:sp>
        <p:nvSpPr>
          <p:cNvPr id="18" name="Textplatzhalter 2">
            <a:extLst>
              <a:ext uri="{FF2B5EF4-FFF2-40B4-BE49-F238E27FC236}">
                <a16:creationId xmlns:a16="http://schemas.microsoft.com/office/drawing/2014/main" id="{D0481B07-6858-33D3-07B5-E5FDA4B0A2B0}"/>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15" name="Oval 32">
            <a:extLst>
              <a:ext uri="{FF2B5EF4-FFF2-40B4-BE49-F238E27FC236}">
                <a16:creationId xmlns:a16="http://schemas.microsoft.com/office/drawing/2014/main" id="{3E0087BB-4DFE-A03B-6098-7B618776F7D9}"/>
              </a:ext>
              <a:ext uri="{C183D7F6-B498-43B3-948B-1728B52AA6E4}">
                <adec:decorative xmlns:adec="http://schemas.microsoft.com/office/drawing/2017/decorative" val="1"/>
              </a:ext>
            </a:extLst>
          </p:cNvPr>
          <p:cNvSpPr/>
          <p:nvPr/>
        </p:nvSpPr>
        <p:spPr bwMode="auto">
          <a:xfrm>
            <a:off x="584072" y="2085064"/>
            <a:ext cx="11023856" cy="4479249"/>
          </a:xfrm>
          <a:prstGeom prst="roundRect">
            <a:avLst>
              <a:gd name="adj" fmla="val 26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28" name="Donut 7">
            <a:extLst>
              <a:ext uri="{FF2B5EF4-FFF2-40B4-BE49-F238E27FC236}">
                <a16:creationId xmlns:a16="http://schemas.microsoft.com/office/drawing/2014/main" id="{0815EE3E-C6DA-B738-D8DD-9355D806E9C5}"/>
              </a:ext>
            </a:extLst>
          </p:cNvPr>
          <p:cNvSpPr>
            <a:spLocks/>
          </p:cNvSpPr>
          <p:nvPr/>
        </p:nvSpPr>
        <p:spPr bwMode="auto">
          <a:xfrm>
            <a:off x="709425" y="2198803"/>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Business viability – Strategic business impact assessment </a:t>
            </a:r>
          </a:p>
        </p:txBody>
      </p:sp>
      <p:sp>
        <p:nvSpPr>
          <p:cNvPr id="29" name="Rectangle: Rounded Corners 28">
            <a:extLst>
              <a:ext uri="{FF2B5EF4-FFF2-40B4-BE49-F238E27FC236}">
                <a16:creationId xmlns:a16="http://schemas.microsoft.com/office/drawing/2014/main" id="{DEF23316-D8F2-8F56-0950-C98B001DAB8B}"/>
              </a:ext>
            </a:extLst>
          </p:cNvPr>
          <p:cNvSpPr/>
          <p:nvPr/>
        </p:nvSpPr>
        <p:spPr bwMode="auto">
          <a:xfrm>
            <a:off x="709425" y="2525380"/>
            <a:ext cx="2638739" cy="1013340"/>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How does the use case align to the organization’s executive strategy?</a:t>
            </a:r>
          </a:p>
          <a:p>
            <a:pPr marL="171450" indent="-117475" defTabSz="932472" fontAlgn="base">
              <a:spcAft>
                <a:spcPts val="400"/>
              </a:spcAft>
              <a:buFont typeface="Arial" panose="020B0604020202020204" pitchFamily="34" charset="0"/>
              <a:buChar char="•"/>
              <a:defRPr/>
            </a:pPr>
            <a:r>
              <a:rPr lang="en-US" sz="900">
                <a:solidFill>
                  <a:schemeClr val="tx1"/>
                </a:solidFill>
              </a:rPr>
              <a:t>Modernizing the customer experience</a:t>
            </a:r>
          </a:p>
          <a:p>
            <a:pPr marL="171450" indent="-117475" defTabSz="932472" fontAlgn="base">
              <a:spcAft>
                <a:spcPts val="400"/>
              </a:spcAft>
              <a:buFont typeface="Arial" panose="020B0604020202020204" pitchFamily="34" charset="0"/>
              <a:buChar char="•"/>
              <a:defRPr/>
            </a:pPr>
            <a:r>
              <a:rPr lang="en-US" sz="900">
                <a:solidFill>
                  <a:schemeClr val="tx1"/>
                </a:solidFill>
              </a:rPr>
              <a:t>Omnichannel integration</a:t>
            </a:r>
          </a:p>
          <a:p>
            <a:pPr marL="171450" indent="-117475" defTabSz="932472" fontAlgn="base">
              <a:spcAft>
                <a:spcPts val="400"/>
              </a:spcAft>
              <a:buFont typeface="Arial" panose="020B0604020202020204" pitchFamily="34" charset="0"/>
              <a:buChar char="•"/>
              <a:defRPr/>
            </a:pPr>
            <a:r>
              <a:rPr lang="en-US" sz="900">
                <a:solidFill>
                  <a:schemeClr val="tx1"/>
                </a:solidFill>
              </a:rPr>
              <a:t>Advanced technology integration</a:t>
            </a:r>
          </a:p>
        </p:txBody>
      </p:sp>
      <p:sp>
        <p:nvSpPr>
          <p:cNvPr id="30" name="Rectangle: Rounded Corners 29">
            <a:extLst>
              <a:ext uri="{FF2B5EF4-FFF2-40B4-BE49-F238E27FC236}">
                <a16:creationId xmlns:a16="http://schemas.microsoft.com/office/drawing/2014/main" id="{B1140C50-33F4-60E3-B3E4-6E160768B713}"/>
              </a:ext>
            </a:extLst>
          </p:cNvPr>
          <p:cNvSpPr/>
          <p:nvPr/>
        </p:nvSpPr>
        <p:spPr bwMode="auto">
          <a:xfrm>
            <a:off x="3433018" y="2525380"/>
            <a:ext cx="2638739" cy="1013340"/>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How does the use case generate</a:t>
            </a:r>
            <a:br>
              <a:rPr lang="en-US" sz="1050">
                <a:solidFill>
                  <a:schemeClr val="tx1"/>
                </a:solidFill>
                <a:latin typeface="+mj-lt"/>
                <a:ea typeface="+mj-ea"/>
                <a:cs typeface="+mj-cs"/>
              </a:rPr>
            </a:br>
            <a:r>
              <a:rPr lang="en-US" sz="1050">
                <a:solidFill>
                  <a:schemeClr val="tx1"/>
                </a:solidFill>
                <a:latin typeface="+mj-lt"/>
                <a:ea typeface="+mj-ea"/>
                <a:cs typeface="+mj-cs"/>
              </a:rPr>
              <a:t>business value?</a:t>
            </a:r>
          </a:p>
          <a:p>
            <a:pPr marL="171450" indent="-117475" defTabSz="932472" fontAlgn="base">
              <a:spcAft>
                <a:spcPts val="400"/>
              </a:spcAft>
              <a:buFont typeface="Arial" panose="020B0604020202020204" pitchFamily="34" charset="0"/>
              <a:buChar char="•"/>
              <a:defRPr/>
            </a:pPr>
            <a:r>
              <a:rPr lang="en-US" sz="900">
                <a:solidFill>
                  <a:schemeClr val="tx1"/>
                </a:solidFill>
              </a:rPr>
              <a:t>Increase revenue</a:t>
            </a:r>
          </a:p>
          <a:p>
            <a:pPr marL="171450" indent="-117475" defTabSz="932472" fontAlgn="base">
              <a:spcAft>
                <a:spcPts val="400"/>
              </a:spcAft>
              <a:buFont typeface="Arial" panose="020B0604020202020204" pitchFamily="34" charset="0"/>
              <a:buChar char="•"/>
              <a:defRPr/>
            </a:pPr>
            <a:r>
              <a:rPr lang="en-US" sz="900">
                <a:solidFill>
                  <a:schemeClr val="tx1"/>
                </a:solidFill>
              </a:rPr>
              <a:t>Improve customer retention and satisfaction</a:t>
            </a:r>
          </a:p>
        </p:txBody>
      </p:sp>
      <p:sp>
        <p:nvSpPr>
          <p:cNvPr id="31" name="Rectangle: Rounded Corners 30">
            <a:extLst>
              <a:ext uri="{FF2B5EF4-FFF2-40B4-BE49-F238E27FC236}">
                <a16:creationId xmlns:a16="http://schemas.microsoft.com/office/drawing/2014/main" id="{27989771-19EB-567A-2E3C-E31A2AA0FD8C}"/>
              </a:ext>
            </a:extLst>
          </p:cNvPr>
          <p:cNvSpPr/>
          <p:nvPr/>
        </p:nvSpPr>
        <p:spPr bwMode="auto">
          <a:xfrm>
            <a:off x="6156611" y="2525380"/>
            <a:ext cx="2638739" cy="1013340"/>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Business change management timeframe</a:t>
            </a:r>
          </a:p>
        </p:txBody>
      </p:sp>
      <p:sp>
        <p:nvSpPr>
          <p:cNvPr id="32" name="Textfeld 25">
            <a:extLst>
              <a:ext uri="{FF2B5EF4-FFF2-40B4-BE49-F238E27FC236}">
                <a16:creationId xmlns:a16="http://schemas.microsoft.com/office/drawing/2014/main" id="{82E5F630-80B8-BE43-9E15-D8798E63A3DE}"/>
              </a:ext>
            </a:extLst>
          </p:cNvPr>
          <p:cNvSpPr txBox="1"/>
          <p:nvPr/>
        </p:nvSpPr>
        <p:spPr>
          <a:xfrm>
            <a:off x="6548769" y="2947419"/>
            <a:ext cx="897228"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normalizeH="0" baseline="0" noProof="0">
                <a:ln>
                  <a:noFill/>
                </a:ln>
                <a:effectLst/>
                <a:uLnTx/>
                <a:uFillTx/>
              </a:rPr>
              <a:t>1 – 3 months</a:t>
            </a:r>
          </a:p>
        </p:txBody>
      </p:sp>
      <p:sp>
        <p:nvSpPr>
          <p:cNvPr id="33" name="Textfeld 26">
            <a:extLst>
              <a:ext uri="{FF2B5EF4-FFF2-40B4-BE49-F238E27FC236}">
                <a16:creationId xmlns:a16="http://schemas.microsoft.com/office/drawing/2014/main" id="{FA09CD4A-A409-A31F-EFFB-41712DA6D6CB}"/>
              </a:ext>
            </a:extLst>
          </p:cNvPr>
          <p:cNvSpPr txBox="1"/>
          <p:nvPr/>
        </p:nvSpPr>
        <p:spPr>
          <a:xfrm>
            <a:off x="6548769" y="3158744"/>
            <a:ext cx="796058"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i="0" u="none" strike="noStrike" kern="1200" cap="none" normalizeH="0" baseline="0" noProof="0">
                <a:ln>
                  <a:noFill/>
                </a:ln>
                <a:effectLst/>
                <a:uLnTx/>
                <a:uFillTx/>
                <a:latin typeface="+mj-lt"/>
                <a:ea typeface="+mj-ea"/>
                <a:cs typeface="+mj-cs"/>
              </a:rPr>
              <a:t>4 – 6 months</a:t>
            </a:r>
          </a:p>
        </p:txBody>
      </p:sp>
      <p:sp>
        <p:nvSpPr>
          <p:cNvPr id="34" name="Textfeld 27" descr="&gt;6 months &#10;">
            <a:extLst>
              <a:ext uri="{FF2B5EF4-FFF2-40B4-BE49-F238E27FC236}">
                <a16:creationId xmlns:a16="http://schemas.microsoft.com/office/drawing/2014/main" id="{64076342-D102-E1D0-EFEE-F7C7478DDFDF}"/>
              </a:ext>
            </a:extLst>
          </p:cNvPr>
          <p:cNvSpPr txBox="1"/>
          <p:nvPr/>
        </p:nvSpPr>
        <p:spPr>
          <a:xfrm>
            <a:off x="6548769" y="3370069"/>
            <a:ext cx="759544"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00"/>
              </a:spcAft>
              <a:defRPr/>
            </a:pPr>
            <a:r>
              <a:rPr lang="en-US" sz="900"/>
              <a:t>&gt;6 months </a:t>
            </a:r>
          </a:p>
        </p:txBody>
      </p:sp>
      <p:sp>
        <p:nvSpPr>
          <p:cNvPr id="35" name="Rectangle: Rounded Corners 34">
            <a:extLst>
              <a:ext uri="{FF2B5EF4-FFF2-40B4-BE49-F238E27FC236}">
                <a16:creationId xmlns:a16="http://schemas.microsoft.com/office/drawing/2014/main" id="{33AA8772-3A63-EA38-868B-29CC48E0DF85}"/>
              </a:ext>
            </a:extLst>
          </p:cNvPr>
          <p:cNvSpPr/>
          <p:nvPr/>
        </p:nvSpPr>
        <p:spPr bwMode="auto">
          <a:xfrm>
            <a:off x="8880204" y="2525380"/>
            <a:ext cx="2602372" cy="1013340"/>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050">
                <a:solidFill>
                  <a:schemeClr val="tx1"/>
                </a:solidFill>
                <a:latin typeface="+mj-lt"/>
                <a:ea typeface="+mj-ea"/>
                <a:cs typeface="+mj-cs"/>
              </a:rPr>
              <a:t>Business impact </a:t>
            </a:r>
          </a:p>
        </p:txBody>
      </p:sp>
      <p:sp>
        <p:nvSpPr>
          <p:cNvPr id="41" name="box">
            <a:extLst>
              <a:ext uri="{FF2B5EF4-FFF2-40B4-BE49-F238E27FC236}">
                <a16:creationId xmlns:a16="http://schemas.microsoft.com/office/drawing/2014/main" id="{48B66C47-9149-6605-8F47-03F79BBF41BF}"/>
              </a:ext>
            </a:extLst>
          </p:cNvPr>
          <p:cNvSpPr/>
          <p:nvPr/>
        </p:nvSpPr>
        <p:spPr>
          <a:xfrm>
            <a:off x="8990213" y="2856090"/>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37" name="box">
            <a:extLst>
              <a:ext uri="{FF2B5EF4-FFF2-40B4-BE49-F238E27FC236}">
                <a16:creationId xmlns:a16="http://schemas.microsoft.com/office/drawing/2014/main" id="{58B54BD6-DAD0-4129-C2A6-993404BE3A6C}"/>
              </a:ext>
            </a:extLst>
          </p:cNvPr>
          <p:cNvSpPr/>
          <p:nvPr/>
        </p:nvSpPr>
        <p:spPr>
          <a:xfrm>
            <a:off x="9502748" y="2856090"/>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38" name="box">
            <a:extLst>
              <a:ext uri="{FF2B5EF4-FFF2-40B4-BE49-F238E27FC236}">
                <a16:creationId xmlns:a16="http://schemas.microsoft.com/office/drawing/2014/main" id="{6DBEBAA1-72FC-F663-011B-DE562D41B8CA}"/>
              </a:ext>
            </a:extLst>
          </p:cNvPr>
          <p:cNvSpPr/>
          <p:nvPr/>
        </p:nvSpPr>
        <p:spPr>
          <a:xfrm>
            <a:off x="10015283" y="2856090"/>
            <a:ext cx="265176" cy="265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3</a:t>
            </a:r>
          </a:p>
        </p:txBody>
      </p:sp>
      <p:sp>
        <p:nvSpPr>
          <p:cNvPr id="39" name="box">
            <a:extLst>
              <a:ext uri="{FF2B5EF4-FFF2-40B4-BE49-F238E27FC236}">
                <a16:creationId xmlns:a16="http://schemas.microsoft.com/office/drawing/2014/main" id="{320A4963-A8A4-3DF2-C5ED-3B407597E892}"/>
              </a:ext>
            </a:extLst>
          </p:cNvPr>
          <p:cNvSpPr/>
          <p:nvPr/>
        </p:nvSpPr>
        <p:spPr>
          <a:xfrm>
            <a:off x="10527818" y="2856090"/>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40" name="box">
            <a:extLst>
              <a:ext uri="{FF2B5EF4-FFF2-40B4-BE49-F238E27FC236}">
                <a16:creationId xmlns:a16="http://schemas.microsoft.com/office/drawing/2014/main" id="{3201F7E1-C0E6-5AC6-F4E6-5177F5727645}"/>
              </a:ext>
            </a:extLst>
          </p:cNvPr>
          <p:cNvSpPr/>
          <p:nvPr/>
        </p:nvSpPr>
        <p:spPr>
          <a:xfrm>
            <a:off x="11040354" y="2856090"/>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42" name="TextBox 41">
            <a:extLst>
              <a:ext uri="{FF2B5EF4-FFF2-40B4-BE49-F238E27FC236}">
                <a16:creationId xmlns:a16="http://schemas.microsoft.com/office/drawing/2014/main" id="{E1938360-B7BF-C402-B282-AEDCC0801F36}"/>
              </a:ext>
            </a:extLst>
          </p:cNvPr>
          <p:cNvSpPr txBox="1"/>
          <p:nvPr/>
        </p:nvSpPr>
        <p:spPr>
          <a:xfrm>
            <a:off x="8992491" y="3296579"/>
            <a:ext cx="1812516" cy="138499"/>
          </a:xfrm>
          <a:prstGeom prst="rect">
            <a:avLst/>
          </a:prstGeom>
          <a:noFill/>
        </p:spPr>
        <p:txBody>
          <a:bodyPr wrap="square" lIns="0" tIns="0" rIns="0" bIns="0">
            <a:spAutoFit/>
          </a:bodyPr>
          <a:lstStyle/>
          <a:p>
            <a:pPr marR="0" lvl="0" indent="0" defTabSz="932472" fontAlgn="base">
              <a:lnSpc>
                <a:spcPct val="100000"/>
              </a:lnSpc>
              <a:spcBef>
                <a:spcPts val="600"/>
              </a:spcBef>
              <a:spcAft>
                <a:spcPct val="0"/>
              </a:spcAft>
              <a:buClrTx/>
              <a:buSzTx/>
              <a:buFontTx/>
              <a:buNone/>
              <a:tabLst/>
              <a:defRPr/>
            </a:pPr>
            <a:r>
              <a:rPr lang="en-US" sz="900">
                <a:latin typeface="+mj-lt"/>
                <a:ea typeface="+mj-ea"/>
                <a:cs typeface="+mj-cs"/>
              </a:rPr>
              <a:t>1 = Low and 5 = High</a:t>
            </a:r>
          </a:p>
        </p:txBody>
      </p:sp>
      <p:sp>
        <p:nvSpPr>
          <p:cNvPr id="43" name="Donut 7">
            <a:extLst>
              <a:ext uri="{FF2B5EF4-FFF2-40B4-BE49-F238E27FC236}">
                <a16:creationId xmlns:a16="http://schemas.microsoft.com/office/drawing/2014/main" id="{2A9712F4-3A4A-560E-700B-20AE9A64DFF1}"/>
              </a:ext>
            </a:extLst>
          </p:cNvPr>
          <p:cNvSpPr>
            <a:spLocks/>
          </p:cNvSpPr>
          <p:nvPr/>
        </p:nvSpPr>
        <p:spPr bwMode="auto">
          <a:xfrm>
            <a:off x="709425" y="3610730"/>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Experience value – User desirability impact assessment </a:t>
            </a:r>
          </a:p>
        </p:txBody>
      </p:sp>
      <p:sp>
        <p:nvSpPr>
          <p:cNvPr id="44" name="Rectangle: Rounded Corners 43">
            <a:extLst>
              <a:ext uri="{FF2B5EF4-FFF2-40B4-BE49-F238E27FC236}">
                <a16:creationId xmlns:a16="http://schemas.microsoft.com/office/drawing/2014/main" id="{656BCAD8-90AB-5A25-B290-0E38F6BD7D08}"/>
              </a:ext>
            </a:extLst>
          </p:cNvPr>
          <p:cNvSpPr/>
          <p:nvPr/>
        </p:nvSpPr>
        <p:spPr bwMode="auto">
          <a:xfrm>
            <a:off x="709425" y="3915278"/>
            <a:ext cx="2638739" cy="1008277"/>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Key personas?</a:t>
            </a:r>
          </a:p>
          <a:p>
            <a:pPr marL="171450" indent="-117475" defTabSz="932472" fontAlgn="base">
              <a:spcAft>
                <a:spcPts val="400"/>
              </a:spcAft>
              <a:buFont typeface="Arial" panose="020B0604020202020204" pitchFamily="34" charset="0"/>
              <a:buChar char="•"/>
              <a:defRPr/>
            </a:pPr>
            <a:r>
              <a:rPr lang="en-US" sz="900">
                <a:solidFill>
                  <a:schemeClr val="tx1"/>
                </a:solidFill>
              </a:rPr>
              <a:t>Shoppers (online and in-store)</a:t>
            </a:r>
          </a:p>
          <a:p>
            <a:pPr marL="171450" indent="-117475" defTabSz="932472" fontAlgn="base">
              <a:spcAft>
                <a:spcPts val="400"/>
              </a:spcAft>
              <a:buFont typeface="Arial" panose="020B0604020202020204" pitchFamily="34" charset="0"/>
              <a:buChar char="•"/>
              <a:defRPr/>
            </a:pPr>
            <a:r>
              <a:rPr lang="en-US" sz="900">
                <a:solidFill>
                  <a:schemeClr val="tx1"/>
                </a:solidFill>
              </a:rPr>
              <a:t>Mobile app users </a:t>
            </a:r>
          </a:p>
        </p:txBody>
      </p:sp>
      <p:sp>
        <p:nvSpPr>
          <p:cNvPr id="45" name="Rectangle: Rounded Corners 44">
            <a:extLst>
              <a:ext uri="{FF2B5EF4-FFF2-40B4-BE49-F238E27FC236}">
                <a16:creationId xmlns:a16="http://schemas.microsoft.com/office/drawing/2014/main" id="{4E8F9846-032E-247B-C080-C7BDD1A74CDE}"/>
              </a:ext>
            </a:extLst>
          </p:cNvPr>
          <p:cNvSpPr/>
          <p:nvPr/>
        </p:nvSpPr>
        <p:spPr bwMode="auto">
          <a:xfrm>
            <a:off x="3433018" y="3915278"/>
            <a:ext cx="2638739" cy="1008277"/>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How appealing is the overall value proposition for the user?</a:t>
            </a:r>
          </a:p>
          <a:p>
            <a:pPr defTabSz="932472" fontAlgn="base">
              <a:spcAft>
                <a:spcPts val="400"/>
              </a:spcAft>
              <a:defRPr/>
            </a:pPr>
            <a:r>
              <a:rPr lang="en-US" sz="900">
                <a:solidFill>
                  <a:schemeClr val="tx1"/>
                </a:solidFill>
              </a:rPr>
              <a:t>High: Personalized shopping experience enables a better experience for end customers</a:t>
            </a:r>
          </a:p>
        </p:txBody>
      </p:sp>
      <p:sp>
        <p:nvSpPr>
          <p:cNvPr id="46" name="Rectangle: Rounded Corners 45">
            <a:extLst>
              <a:ext uri="{FF2B5EF4-FFF2-40B4-BE49-F238E27FC236}">
                <a16:creationId xmlns:a16="http://schemas.microsoft.com/office/drawing/2014/main" id="{71AF79E2-E6C4-527C-8759-86254D14B3B1}"/>
              </a:ext>
            </a:extLst>
          </p:cNvPr>
          <p:cNvSpPr/>
          <p:nvPr/>
        </p:nvSpPr>
        <p:spPr bwMode="auto">
          <a:xfrm>
            <a:off x="6156611" y="3915278"/>
            <a:ext cx="2638739" cy="1008277"/>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Change resistance</a:t>
            </a:r>
          </a:p>
          <a:p>
            <a:pPr defTabSz="932472" fontAlgn="base">
              <a:spcAft>
                <a:spcPts val="400"/>
              </a:spcAft>
              <a:defRPr/>
            </a:pPr>
            <a:r>
              <a:rPr lang="en-US" sz="900">
                <a:solidFill>
                  <a:schemeClr val="tx1"/>
                </a:solidFill>
              </a:rPr>
              <a:t>Low: Personalized is designed to be easy to use, can be delivered in existing interfaces (online, apps, etc.)</a:t>
            </a:r>
          </a:p>
        </p:txBody>
      </p:sp>
      <p:sp>
        <p:nvSpPr>
          <p:cNvPr id="47" name="Rectangle: Rounded Corners 46">
            <a:extLst>
              <a:ext uri="{FF2B5EF4-FFF2-40B4-BE49-F238E27FC236}">
                <a16:creationId xmlns:a16="http://schemas.microsoft.com/office/drawing/2014/main" id="{E8CC55E7-C90A-FD8B-4407-6C9553E43B4C}"/>
              </a:ext>
            </a:extLst>
          </p:cNvPr>
          <p:cNvSpPr/>
          <p:nvPr/>
        </p:nvSpPr>
        <p:spPr bwMode="auto">
          <a:xfrm>
            <a:off x="8880203" y="3915278"/>
            <a:ext cx="2602373" cy="1008277"/>
          </a:xfrm>
          <a:prstGeom prst="roundRect">
            <a:avLst>
              <a:gd name="adj" fmla="val 1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defTabSz="932472" fontAlgn="base">
              <a:lnSpc>
                <a:spcPct val="100000"/>
              </a:lnSpc>
              <a:spcBef>
                <a:spcPts val="600"/>
              </a:spcBef>
              <a:spcAft>
                <a:spcPct val="0"/>
              </a:spcAft>
              <a:buClrTx/>
              <a:buSzTx/>
              <a:buFontTx/>
              <a:buNone/>
              <a:tabLst/>
              <a:defRPr/>
            </a:pPr>
            <a:r>
              <a:rPr lang="en-US" sz="1100">
                <a:solidFill>
                  <a:schemeClr val="tx1"/>
                </a:solidFill>
                <a:latin typeface="+mj-lt"/>
                <a:ea typeface="+mj-ea"/>
                <a:cs typeface="+mj-cs"/>
              </a:rPr>
              <a:t>User desirability </a:t>
            </a:r>
          </a:p>
        </p:txBody>
      </p:sp>
      <p:sp>
        <p:nvSpPr>
          <p:cNvPr id="53" name="box">
            <a:extLst>
              <a:ext uri="{FF2B5EF4-FFF2-40B4-BE49-F238E27FC236}">
                <a16:creationId xmlns:a16="http://schemas.microsoft.com/office/drawing/2014/main" id="{701C155F-2CE0-FB84-EFEB-67BA05B1CEBE}"/>
              </a:ext>
            </a:extLst>
          </p:cNvPr>
          <p:cNvSpPr/>
          <p:nvPr/>
        </p:nvSpPr>
        <p:spPr>
          <a:xfrm>
            <a:off x="8990213" y="4278772"/>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49" name="box">
            <a:extLst>
              <a:ext uri="{FF2B5EF4-FFF2-40B4-BE49-F238E27FC236}">
                <a16:creationId xmlns:a16="http://schemas.microsoft.com/office/drawing/2014/main" id="{236C6491-F1EB-D2F7-9DEF-145BBAA7155E}"/>
              </a:ext>
            </a:extLst>
          </p:cNvPr>
          <p:cNvSpPr/>
          <p:nvPr/>
        </p:nvSpPr>
        <p:spPr>
          <a:xfrm>
            <a:off x="9500906" y="4279811"/>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50" name="box">
            <a:extLst>
              <a:ext uri="{FF2B5EF4-FFF2-40B4-BE49-F238E27FC236}">
                <a16:creationId xmlns:a16="http://schemas.microsoft.com/office/drawing/2014/main" id="{630FEE63-A235-8C59-22A9-BFE1BD294A35}"/>
              </a:ext>
            </a:extLst>
          </p:cNvPr>
          <p:cNvSpPr/>
          <p:nvPr/>
        </p:nvSpPr>
        <p:spPr>
          <a:xfrm>
            <a:off x="10013442" y="4279811"/>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51" name="box">
            <a:extLst>
              <a:ext uri="{FF2B5EF4-FFF2-40B4-BE49-F238E27FC236}">
                <a16:creationId xmlns:a16="http://schemas.microsoft.com/office/drawing/2014/main" id="{E0282513-DFF4-5CDD-8562-986E8F01D742}"/>
              </a:ext>
            </a:extLst>
          </p:cNvPr>
          <p:cNvSpPr/>
          <p:nvPr/>
        </p:nvSpPr>
        <p:spPr>
          <a:xfrm>
            <a:off x="10525977" y="4279811"/>
            <a:ext cx="265176" cy="26444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4</a:t>
            </a:r>
          </a:p>
        </p:txBody>
      </p:sp>
      <p:sp>
        <p:nvSpPr>
          <p:cNvPr id="52" name="box">
            <a:extLst>
              <a:ext uri="{FF2B5EF4-FFF2-40B4-BE49-F238E27FC236}">
                <a16:creationId xmlns:a16="http://schemas.microsoft.com/office/drawing/2014/main" id="{4E07AE76-9A05-C490-912B-9477D7BC4154}"/>
              </a:ext>
            </a:extLst>
          </p:cNvPr>
          <p:cNvSpPr/>
          <p:nvPr/>
        </p:nvSpPr>
        <p:spPr>
          <a:xfrm>
            <a:off x="11038511" y="4279811"/>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54" name="TextBox 53">
            <a:extLst>
              <a:ext uri="{FF2B5EF4-FFF2-40B4-BE49-F238E27FC236}">
                <a16:creationId xmlns:a16="http://schemas.microsoft.com/office/drawing/2014/main" id="{E1F0E52B-61EA-C182-61C6-FF4C784116F5}"/>
              </a:ext>
            </a:extLst>
          </p:cNvPr>
          <p:cNvSpPr txBox="1"/>
          <p:nvPr/>
        </p:nvSpPr>
        <p:spPr>
          <a:xfrm>
            <a:off x="8992491" y="4677926"/>
            <a:ext cx="1812516" cy="138499"/>
          </a:xfrm>
          <a:prstGeom prst="rect">
            <a:avLst/>
          </a:prstGeom>
          <a:noFill/>
        </p:spPr>
        <p:txBody>
          <a:bodyPr wrap="square" lIns="0" tIns="0" rIns="0" bIns="0">
            <a:spAutoFit/>
          </a:bodyPr>
          <a:lstStyle/>
          <a:p>
            <a:pPr marR="0" lvl="0" indent="0" defTabSz="932472" fontAlgn="base">
              <a:lnSpc>
                <a:spcPct val="100000"/>
              </a:lnSpc>
              <a:spcBef>
                <a:spcPts val="600"/>
              </a:spcBef>
              <a:spcAft>
                <a:spcPct val="0"/>
              </a:spcAft>
              <a:buClrTx/>
              <a:buSzTx/>
              <a:buFontTx/>
              <a:buNone/>
              <a:tabLst/>
              <a:defRPr/>
            </a:pPr>
            <a:r>
              <a:rPr lang="en-US" sz="900">
                <a:latin typeface="+mj-lt"/>
                <a:ea typeface="+mj-ea"/>
                <a:cs typeface="+mj-cs"/>
              </a:rPr>
              <a:t>1 = Low and 5 = High</a:t>
            </a:r>
          </a:p>
        </p:txBody>
      </p:sp>
      <p:sp>
        <p:nvSpPr>
          <p:cNvPr id="55" name="Donut 7">
            <a:extLst>
              <a:ext uri="{FF2B5EF4-FFF2-40B4-BE49-F238E27FC236}">
                <a16:creationId xmlns:a16="http://schemas.microsoft.com/office/drawing/2014/main" id="{74FFFDD5-CA72-AE1F-41B0-8DBA1F4286F4}"/>
              </a:ext>
            </a:extLst>
          </p:cNvPr>
          <p:cNvSpPr>
            <a:spLocks/>
          </p:cNvSpPr>
          <p:nvPr/>
        </p:nvSpPr>
        <p:spPr bwMode="auto">
          <a:xfrm>
            <a:off x="709425" y="5022657"/>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Technical value – Feasibility impact assessment </a:t>
            </a:r>
          </a:p>
        </p:txBody>
      </p:sp>
      <p:sp>
        <p:nvSpPr>
          <p:cNvPr id="56" name="Rectangle: Rounded Corners 55">
            <a:extLst>
              <a:ext uri="{FF2B5EF4-FFF2-40B4-BE49-F238E27FC236}">
                <a16:creationId xmlns:a16="http://schemas.microsoft.com/office/drawing/2014/main" id="{CE0A7016-88B1-6AE6-93EB-4997547B372E}"/>
              </a:ext>
            </a:extLst>
          </p:cNvPr>
          <p:cNvSpPr/>
          <p:nvPr/>
        </p:nvSpPr>
        <p:spPr bwMode="auto">
          <a:xfrm>
            <a:off x="709425" y="5327205"/>
            <a:ext cx="2638739" cy="1118236"/>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What are the implementation and operational risks?</a:t>
            </a:r>
          </a:p>
          <a:p>
            <a:pPr marL="171450" indent="-117475" defTabSz="932472" fontAlgn="base">
              <a:spcAft>
                <a:spcPts val="400"/>
              </a:spcAft>
              <a:buFont typeface="Arial" panose="020B0604020202020204" pitchFamily="34" charset="0"/>
              <a:buChar char="•"/>
              <a:defRPr/>
            </a:pPr>
            <a:r>
              <a:rPr lang="en-US" sz="900">
                <a:solidFill>
                  <a:schemeClr val="tx1"/>
                </a:solidFill>
              </a:rPr>
              <a:t>Customer data security and privacy</a:t>
            </a:r>
          </a:p>
          <a:p>
            <a:pPr marL="171450" indent="-117475" defTabSz="932472" fontAlgn="base">
              <a:spcAft>
                <a:spcPts val="400"/>
              </a:spcAft>
              <a:buFont typeface="Arial" panose="020B0604020202020204" pitchFamily="34" charset="0"/>
              <a:buChar char="•"/>
              <a:defRPr/>
            </a:pPr>
            <a:r>
              <a:rPr lang="en-US" sz="900">
                <a:solidFill>
                  <a:schemeClr val="tx1"/>
                </a:solidFill>
              </a:rPr>
              <a:t>Bias in algorithms, model drift </a:t>
            </a:r>
          </a:p>
          <a:p>
            <a:pPr marL="171450" indent="-117475" defTabSz="932472" fontAlgn="base">
              <a:spcAft>
                <a:spcPts val="400"/>
              </a:spcAft>
              <a:buFont typeface="Arial" panose="020B0604020202020204" pitchFamily="34" charset="0"/>
              <a:buChar char="•"/>
              <a:defRPr/>
            </a:pPr>
            <a:r>
              <a:rPr lang="en-US" sz="900">
                <a:solidFill>
                  <a:schemeClr val="tx1"/>
                </a:solidFill>
              </a:rPr>
              <a:t>Negative customer experiences, interaction with AI</a:t>
            </a:r>
          </a:p>
        </p:txBody>
      </p:sp>
      <p:sp>
        <p:nvSpPr>
          <p:cNvPr id="57" name="Rectangle: Rounded Corners 56">
            <a:extLst>
              <a:ext uri="{FF2B5EF4-FFF2-40B4-BE49-F238E27FC236}">
                <a16:creationId xmlns:a16="http://schemas.microsoft.com/office/drawing/2014/main" id="{1D3E6925-54AD-F2E3-D531-19A6279C4036}"/>
              </a:ext>
            </a:extLst>
          </p:cNvPr>
          <p:cNvSpPr/>
          <p:nvPr/>
        </p:nvSpPr>
        <p:spPr bwMode="auto">
          <a:xfrm>
            <a:off x="3420896" y="5327205"/>
            <a:ext cx="2638739" cy="1118236"/>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Are sufficient safeguards available?</a:t>
            </a:r>
          </a:p>
          <a:p>
            <a:pPr marL="171450" indent="-117475" defTabSz="932472" fontAlgn="base">
              <a:spcAft>
                <a:spcPts val="400"/>
              </a:spcAft>
              <a:buFont typeface="Arial" panose="020B0604020202020204" pitchFamily="34" charset="0"/>
              <a:buChar char="•"/>
              <a:defRPr/>
            </a:pPr>
            <a:r>
              <a:rPr lang="en-US" sz="900">
                <a:solidFill>
                  <a:schemeClr val="tx1"/>
                </a:solidFill>
              </a:rPr>
              <a:t>Data governance</a:t>
            </a:r>
          </a:p>
          <a:p>
            <a:pPr marL="171450" indent="-117475" defTabSz="932472" fontAlgn="base">
              <a:spcAft>
                <a:spcPts val="400"/>
              </a:spcAft>
              <a:buFont typeface="Arial" panose="020B0604020202020204" pitchFamily="34" charset="0"/>
              <a:buChar char="•"/>
              <a:defRPr/>
            </a:pPr>
            <a:r>
              <a:rPr lang="en-US" sz="900">
                <a:solidFill>
                  <a:schemeClr val="tx1"/>
                </a:solidFill>
              </a:rPr>
              <a:t>Responsible use of AI (bias, oversight, privacy, transparency)</a:t>
            </a:r>
          </a:p>
        </p:txBody>
      </p:sp>
      <p:sp>
        <p:nvSpPr>
          <p:cNvPr id="58" name="Rectangle: Rounded Corners 57">
            <a:extLst>
              <a:ext uri="{FF2B5EF4-FFF2-40B4-BE49-F238E27FC236}">
                <a16:creationId xmlns:a16="http://schemas.microsoft.com/office/drawing/2014/main" id="{5832F3F7-6BE6-FD4F-C1AB-70F1F54A37E3}"/>
              </a:ext>
            </a:extLst>
          </p:cNvPr>
          <p:cNvSpPr/>
          <p:nvPr/>
        </p:nvSpPr>
        <p:spPr bwMode="auto">
          <a:xfrm>
            <a:off x="6132367" y="5327205"/>
            <a:ext cx="2638739" cy="1118236"/>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AI/LLM fit </a:t>
            </a:r>
          </a:p>
          <a:p>
            <a:pPr marL="171450" indent="-117475" defTabSz="932472" fontAlgn="base">
              <a:spcAft>
                <a:spcPts val="400"/>
              </a:spcAft>
              <a:buFont typeface="Arial" panose="020B0604020202020204" pitchFamily="34" charset="0"/>
              <a:buChar char="•"/>
              <a:defRPr/>
            </a:pPr>
            <a:r>
              <a:rPr lang="en-US" sz="900">
                <a:solidFill>
                  <a:schemeClr val="tx1"/>
                </a:solidFill>
              </a:rPr>
              <a:t>Personalization</a:t>
            </a:r>
          </a:p>
          <a:p>
            <a:pPr marL="171450" indent="-117475" defTabSz="932472" fontAlgn="base">
              <a:spcAft>
                <a:spcPts val="400"/>
              </a:spcAft>
              <a:buFont typeface="Arial" panose="020B0604020202020204" pitchFamily="34" charset="0"/>
              <a:buChar char="•"/>
              <a:defRPr/>
            </a:pPr>
            <a:r>
              <a:rPr lang="en-US" sz="900">
                <a:solidFill>
                  <a:schemeClr val="tx1"/>
                </a:solidFill>
              </a:rPr>
              <a:t>User engagement</a:t>
            </a:r>
          </a:p>
          <a:p>
            <a:pPr marL="171450" indent="-117475" defTabSz="932472" fontAlgn="base">
              <a:spcAft>
                <a:spcPts val="400"/>
              </a:spcAft>
              <a:buFont typeface="Arial" panose="020B0604020202020204" pitchFamily="34" charset="0"/>
              <a:buChar char="•"/>
              <a:defRPr/>
            </a:pPr>
            <a:r>
              <a:rPr lang="en-US" sz="900">
                <a:solidFill>
                  <a:schemeClr val="tx1"/>
                </a:solidFill>
              </a:rPr>
              <a:t>Conversational interface and context understanding</a:t>
            </a:r>
          </a:p>
        </p:txBody>
      </p:sp>
      <p:sp>
        <p:nvSpPr>
          <p:cNvPr id="59" name="Rectangle: Rounded Corners 58">
            <a:extLst>
              <a:ext uri="{FF2B5EF4-FFF2-40B4-BE49-F238E27FC236}">
                <a16:creationId xmlns:a16="http://schemas.microsoft.com/office/drawing/2014/main" id="{D8EA7C1C-4C17-C1AA-1E4F-F0DB83F802D0}"/>
              </a:ext>
            </a:extLst>
          </p:cNvPr>
          <p:cNvSpPr/>
          <p:nvPr/>
        </p:nvSpPr>
        <p:spPr bwMode="auto">
          <a:xfrm>
            <a:off x="8843838" y="5327205"/>
            <a:ext cx="2638738" cy="1118236"/>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050">
                <a:solidFill>
                  <a:schemeClr val="tx1"/>
                </a:solidFill>
                <a:latin typeface="+mj-lt"/>
                <a:ea typeface="+mj-ea"/>
                <a:cs typeface="+mj-cs"/>
              </a:rPr>
              <a:t>Technical feasibility</a:t>
            </a:r>
          </a:p>
        </p:txBody>
      </p:sp>
      <p:sp>
        <p:nvSpPr>
          <p:cNvPr id="65" name="box">
            <a:extLst>
              <a:ext uri="{FF2B5EF4-FFF2-40B4-BE49-F238E27FC236}">
                <a16:creationId xmlns:a16="http://schemas.microsoft.com/office/drawing/2014/main" id="{7FA7F220-1921-B7A9-49A1-4E165BCF901F}"/>
              </a:ext>
            </a:extLst>
          </p:cNvPr>
          <p:cNvSpPr/>
          <p:nvPr/>
        </p:nvSpPr>
        <p:spPr>
          <a:xfrm>
            <a:off x="8990213" y="5700871"/>
            <a:ext cx="265176" cy="264441"/>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61" name="box">
            <a:extLst>
              <a:ext uri="{FF2B5EF4-FFF2-40B4-BE49-F238E27FC236}">
                <a16:creationId xmlns:a16="http://schemas.microsoft.com/office/drawing/2014/main" id="{2804E327-8C8A-9761-0EFA-64FB8E08E6FE}"/>
              </a:ext>
            </a:extLst>
          </p:cNvPr>
          <p:cNvSpPr/>
          <p:nvPr/>
        </p:nvSpPr>
        <p:spPr>
          <a:xfrm>
            <a:off x="9505462" y="5700871"/>
            <a:ext cx="265176" cy="26444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2</a:t>
            </a:r>
          </a:p>
        </p:txBody>
      </p:sp>
      <p:sp>
        <p:nvSpPr>
          <p:cNvPr id="62" name="box">
            <a:extLst>
              <a:ext uri="{FF2B5EF4-FFF2-40B4-BE49-F238E27FC236}">
                <a16:creationId xmlns:a16="http://schemas.microsoft.com/office/drawing/2014/main" id="{40EB6E54-A63B-3C10-5AD3-C05CF5DCAE73}"/>
              </a:ext>
            </a:extLst>
          </p:cNvPr>
          <p:cNvSpPr/>
          <p:nvPr/>
        </p:nvSpPr>
        <p:spPr>
          <a:xfrm>
            <a:off x="10017998" y="5700871"/>
            <a:ext cx="265176" cy="264441"/>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63" name="box">
            <a:extLst>
              <a:ext uri="{FF2B5EF4-FFF2-40B4-BE49-F238E27FC236}">
                <a16:creationId xmlns:a16="http://schemas.microsoft.com/office/drawing/2014/main" id="{4C0B4EB4-A6CE-5651-2C7D-EC597591BA09}"/>
              </a:ext>
            </a:extLst>
          </p:cNvPr>
          <p:cNvSpPr/>
          <p:nvPr/>
        </p:nvSpPr>
        <p:spPr>
          <a:xfrm>
            <a:off x="10530533" y="5700871"/>
            <a:ext cx="265176" cy="264441"/>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64" name="box">
            <a:extLst>
              <a:ext uri="{FF2B5EF4-FFF2-40B4-BE49-F238E27FC236}">
                <a16:creationId xmlns:a16="http://schemas.microsoft.com/office/drawing/2014/main" id="{E8803471-F471-9A54-C99B-9C02AFAE7679}"/>
              </a:ext>
            </a:extLst>
          </p:cNvPr>
          <p:cNvSpPr/>
          <p:nvPr/>
        </p:nvSpPr>
        <p:spPr>
          <a:xfrm>
            <a:off x="11043067" y="5700871"/>
            <a:ext cx="265176" cy="264441"/>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66" name="TextBox 65">
            <a:extLst>
              <a:ext uri="{FF2B5EF4-FFF2-40B4-BE49-F238E27FC236}">
                <a16:creationId xmlns:a16="http://schemas.microsoft.com/office/drawing/2014/main" id="{8F138654-3BC3-AFB8-9C22-28947A65A51A}"/>
              </a:ext>
            </a:extLst>
          </p:cNvPr>
          <p:cNvSpPr txBox="1"/>
          <p:nvPr/>
        </p:nvSpPr>
        <p:spPr>
          <a:xfrm>
            <a:off x="8992491" y="6116033"/>
            <a:ext cx="1812516" cy="138499"/>
          </a:xfrm>
          <a:prstGeom prst="rect">
            <a:avLst/>
          </a:prstGeom>
          <a:noFill/>
        </p:spPr>
        <p:txBody>
          <a:bodyPr wrap="square" lIns="0" tIns="0" rIns="0" bIns="0">
            <a:spAutoFit/>
          </a:bodyPr>
          <a:lstStyle/>
          <a:p>
            <a:pPr marR="0" lvl="0" indent="0" defTabSz="932472" fontAlgn="base">
              <a:lnSpc>
                <a:spcPct val="100000"/>
              </a:lnSpc>
              <a:spcBef>
                <a:spcPts val="600"/>
              </a:spcBef>
              <a:spcAft>
                <a:spcPct val="0"/>
              </a:spcAft>
              <a:buClrTx/>
              <a:buSzTx/>
              <a:buFontTx/>
              <a:buNone/>
              <a:tabLst/>
              <a:defRPr/>
            </a:pPr>
            <a:r>
              <a:rPr lang="en-US" sz="900">
                <a:latin typeface="+mj-lt"/>
                <a:ea typeface="+mj-ea"/>
                <a:cs typeface="+mj-cs"/>
              </a:rPr>
              <a:t>1 = Low and 5 = High</a:t>
            </a:r>
          </a:p>
        </p:txBody>
      </p:sp>
      <p:sp>
        <p:nvSpPr>
          <p:cNvPr id="67" name="box">
            <a:extLst>
              <a:ext uri="{FF2B5EF4-FFF2-40B4-BE49-F238E27FC236}">
                <a16:creationId xmlns:a16="http://schemas.microsoft.com/office/drawing/2014/main" id="{9A5CE2B1-4684-BA77-CD08-1AC73E192DDB}"/>
              </a:ext>
              <a:ext uri="{C183D7F6-B498-43B3-948B-1728B52AA6E4}">
                <adec:decorative xmlns:adec="http://schemas.microsoft.com/office/drawing/2017/decorative" val="1"/>
              </a:ext>
            </a:extLst>
          </p:cNvPr>
          <p:cNvSpPr>
            <a:spLocks/>
          </p:cNvSpPr>
          <p:nvPr/>
        </p:nvSpPr>
        <p:spPr>
          <a:xfrm>
            <a:off x="6351787" y="2955606"/>
            <a:ext cx="124254" cy="122126"/>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rgbClr val="FFA38B"/>
              </a:solidFill>
              <a:latin typeface="+mj-lt"/>
              <a:cs typeface="Segoe UI Semibold" panose="020B0502040204020203" pitchFamily="34" charset="0"/>
            </a:endParaRPr>
          </a:p>
        </p:txBody>
      </p:sp>
      <p:sp>
        <p:nvSpPr>
          <p:cNvPr id="68" name="box">
            <a:extLst>
              <a:ext uri="{FF2B5EF4-FFF2-40B4-BE49-F238E27FC236}">
                <a16:creationId xmlns:a16="http://schemas.microsoft.com/office/drawing/2014/main" id="{99FDA133-B16A-B9FF-C67E-508E9245466B}"/>
              </a:ext>
              <a:ext uri="{C183D7F6-B498-43B3-948B-1728B52AA6E4}">
                <adec:decorative xmlns:adec="http://schemas.microsoft.com/office/drawing/2017/decorative" val="1"/>
              </a:ext>
            </a:extLst>
          </p:cNvPr>
          <p:cNvSpPr>
            <a:spLocks/>
          </p:cNvSpPr>
          <p:nvPr/>
        </p:nvSpPr>
        <p:spPr>
          <a:xfrm>
            <a:off x="6351790" y="3166930"/>
            <a:ext cx="124254" cy="122126"/>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tx1"/>
                </a:solidFill>
                <a:latin typeface="+mj-lt"/>
                <a:ea typeface="+mj-ea"/>
                <a:cs typeface="+mj-cs"/>
              </a:rPr>
              <a:t>X</a:t>
            </a:r>
          </a:p>
        </p:txBody>
      </p:sp>
      <p:sp>
        <p:nvSpPr>
          <p:cNvPr id="69" name="box">
            <a:extLst>
              <a:ext uri="{FF2B5EF4-FFF2-40B4-BE49-F238E27FC236}">
                <a16:creationId xmlns:a16="http://schemas.microsoft.com/office/drawing/2014/main" id="{4DD3F54B-00B0-4F04-A96F-8DC29FA3CFCC}"/>
              </a:ext>
              <a:ext uri="{C183D7F6-B498-43B3-948B-1728B52AA6E4}">
                <adec:decorative xmlns:adec="http://schemas.microsoft.com/office/drawing/2017/decorative" val="1"/>
              </a:ext>
            </a:extLst>
          </p:cNvPr>
          <p:cNvSpPr>
            <a:spLocks/>
          </p:cNvSpPr>
          <p:nvPr/>
        </p:nvSpPr>
        <p:spPr>
          <a:xfrm>
            <a:off x="6351784" y="3378256"/>
            <a:ext cx="124254" cy="122126"/>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rgbClr val="FFA38B"/>
              </a:solidFill>
              <a:latin typeface="+mj-lt"/>
              <a:cs typeface="Segoe UI Semibold" panose="020B0502040204020203" pitchFamily="34" charset="0"/>
            </a:endParaRPr>
          </a:p>
        </p:txBody>
      </p:sp>
    </p:spTree>
    <p:extLst>
      <p:ext uri="{BB962C8B-B14F-4D97-AF65-F5344CB8AC3E}">
        <p14:creationId xmlns:p14="http://schemas.microsoft.com/office/powerpoint/2010/main" val="814611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801DBF2-DB93-BC98-7BD0-E81E6021B53B}"/>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a:t>Smart Support</a:t>
            </a:r>
          </a:p>
        </p:txBody>
      </p:sp>
      <p:sp>
        <p:nvSpPr>
          <p:cNvPr id="25" name="Rectangle 24">
            <a:extLst>
              <a:ext uri="{FF2B5EF4-FFF2-40B4-BE49-F238E27FC236}">
                <a16:creationId xmlns:a16="http://schemas.microsoft.com/office/drawing/2014/main" id="{4C635DAE-1172-447F-2E63-AF0CCD98E615}"/>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24" name="TextBox 23">
            <a:extLst>
              <a:ext uri="{FF2B5EF4-FFF2-40B4-BE49-F238E27FC236}">
                <a16:creationId xmlns:a16="http://schemas.microsoft.com/office/drawing/2014/main" id="{C81F39CA-1617-428F-C5CE-8A745BCCD239}"/>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normalizeH="0" baseline="0" noProof="0">
                <a:ln>
                  <a:noFill/>
                </a:ln>
                <a:effectLst/>
                <a:uLnTx/>
                <a:uFillTx/>
                <a:ea typeface="+mj-ea"/>
                <a:cs typeface="+mj-cs"/>
              </a:rPr>
              <a:t>Business Envisioning BXT Template Page 1 of 2</a:t>
            </a:r>
          </a:p>
        </p:txBody>
      </p:sp>
      <p:sp>
        <p:nvSpPr>
          <p:cNvPr id="28" name="Titel 1">
            <a:extLst>
              <a:ext uri="{FF2B5EF4-FFF2-40B4-BE49-F238E27FC236}">
                <a16:creationId xmlns:a16="http://schemas.microsoft.com/office/drawing/2014/main" id="{406BF32B-EDF0-91E9-ED79-47D90E06C860}"/>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ea typeface="+mj-ea"/>
                <a:cs typeface="+mj-cs"/>
              </a:rPr>
              <a:t>Use case name: </a:t>
            </a:r>
            <a:r>
              <a:rPr kumimoji="0" lang="en-US" sz="1200" b="0" i="0" u="none" strike="noStrike" kern="1200" cap="none" spc="0" normalizeH="0" baseline="0" noProof="0">
                <a:ln w="3175">
                  <a:noFill/>
                </a:ln>
                <a:effectLst/>
                <a:uLnTx/>
                <a:uFillTx/>
                <a:latin typeface="+mn-lt"/>
                <a:cs typeface="+mn-cs"/>
              </a:rPr>
              <a:t>Factory AI Assistant </a:t>
            </a:r>
          </a:p>
        </p:txBody>
      </p:sp>
      <p:sp>
        <p:nvSpPr>
          <p:cNvPr id="29" name="Textplatzhalter 2">
            <a:extLst>
              <a:ext uri="{FF2B5EF4-FFF2-40B4-BE49-F238E27FC236}">
                <a16:creationId xmlns:a16="http://schemas.microsoft.com/office/drawing/2014/main" id="{92C034EA-DC72-7F93-472A-60D76B3F3310}"/>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Operations</a:t>
            </a:r>
          </a:p>
        </p:txBody>
      </p:sp>
      <p:sp>
        <p:nvSpPr>
          <p:cNvPr id="36" name="Textplatzhalter 2">
            <a:extLst>
              <a:ext uri="{FF2B5EF4-FFF2-40B4-BE49-F238E27FC236}">
                <a16:creationId xmlns:a16="http://schemas.microsoft.com/office/drawing/2014/main" id="{BBD1775F-ABC3-88A2-86C0-9EE06675C23B}"/>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46" name="Oval 32">
            <a:extLst>
              <a:ext uri="{FF2B5EF4-FFF2-40B4-BE49-F238E27FC236}">
                <a16:creationId xmlns:a16="http://schemas.microsoft.com/office/drawing/2014/main" id="{258B5CF6-A652-F99F-22A9-2FD75CECFE41}"/>
              </a:ext>
              <a:ext uri="{C183D7F6-B498-43B3-948B-1728B52AA6E4}">
                <adec:decorative xmlns:adec="http://schemas.microsoft.com/office/drawing/2017/decorative" val="1"/>
              </a:ext>
            </a:extLst>
          </p:cNvPr>
          <p:cNvSpPr/>
          <p:nvPr/>
        </p:nvSpPr>
        <p:spPr bwMode="auto">
          <a:xfrm>
            <a:off x="584072" y="2085065"/>
            <a:ext cx="11023856" cy="4479248"/>
          </a:xfrm>
          <a:prstGeom prst="roundRect">
            <a:avLst>
              <a:gd name="adj" fmla="val 26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6" name="Donut 7">
            <a:extLst>
              <a:ext uri="{FF2B5EF4-FFF2-40B4-BE49-F238E27FC236}">
                <a16:creationId xmlns:a16="http://schemas.microsoft.com/office/drawing/2014/main" id="{A17052B2-AD46-0571-86FE-688FDFFF4EB8}"/>
              </a:ext>
            </a:extLst>
          </p:cNvPr>
          <p:cNvSpPr>
            <a:spLocks/>
          </p:cNvSpPr>
          <p:nvPr/>
        </p:nvSpPr>
        <p:spPr bwMode="auto">
          <a:xfrm>
            <a:off x="709426" y="2198803"/>
            <a:ext cx="10773149"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General </a:t>
            </a:r>
          </a:p>
        </p:txBody>
      </p:sp>
      <p:sp>
        <p:nvSpPr>
          <p:cNvPr id="7" name="Rectangle: Rounded Corners 18">
            <a:extLst>
              <a:ext uri="{FF2B5EF4-FFF2-40B4-BE49-F238E27FC236}">
                <a16:creationId xmlns:a16="http://schemas.microsoft.com/office/drawing/2014/main" id="{46ACB35B-0BC7-F627-6A73-223CC33A2B0C}"/>
              </a:ext>
            </a:extLst>
          </p:cNvPr>
          <p:cNvSpPr/>
          <p:nvPr/>
        </p:nvSpPr>
        <p:spPr bwMode="auto">
          <a:xfrm>
            <a:off x="709425" y="2562102"/>
            <a:ext cx="5349711" cy="1934349"/>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Problem to solve</a:t>
            </a:r>
          </a:p>
          <a:p>
            <a:pPr marL="117475" indent="-117475" defTabSz="932472" fontAlgn="base">
              <a:spcAft>
                <a:spcPts val="400"/>
              </a:spcAft>
              <a:buFont typeface="Arial" panose="020B0604020202020204" pitchFamily="34" charset="0"/>
              <a:buChar char="•"/>
              <a:defRPr/>
            </a:pPr>
            <a:r>
              <a:rPr lang="en-US" sz="1000">
                <a:solidFill>
                  <a:schemeClr val="tx1"/>
                </a:solidFill>
              </a:rPr>
              <a:t>New workers lack the established knowledge held by others including ability to program and configure machines to meet factory goals</a:t>
            </a:r>
          </a:p>
          <a:p>
            <a:pPr marL="117475" indent="-117475" defTabSz="932472" fontAlgn="base">
              <a:spcAft>
                <a:spcPts val="400"/>
              </a:spcAft>
              <a:buFont typeface="Arial" panose="020B0604020202020204" pitchFamily="34" charset="0"/>
              <a:buChar char="•"/>
              <a:defRPr/>
            </a:pPr>
            <a:r>
              <a:rPr lang="en-US" sz="1000">
                <a:solidFill>
                  <a:schemeClr val="tx1"/>
                </a:solidFill>
              </a:rPr>
              <a:t>Machinery breakdown and redirection are quite costly, especially regarding time lost </a:t>
            </a:r>
          </a:p>
          <a:p>
            <a:pPr marL="117475" indent="-117475" defTabSz="932472" fontAlgn="base">
              <a:spcAft>
                <a:spcPts val="400"/>
              </a:spcAft>
              <a:buFont typeface="Arial" panose="020B0604020202020204" pitchFamily="34" charset="0"/>
              <a:buChar char="•"/>
              <a:defRPr/>
            </a:pPr>
            <a:r>
              <a:rPr lang="en-US" sz="1000">
                <a:solidFill>
                  <a:schemeClr val="tx1"/>
                </a:solidFill>
              </a:rPr>
              <a:t>Less need to bring in specialists to solve equipment challenges</a:t>
            </a:r>
          </a:p>
          <a:p>
            <a:pPr marL="117475" indent="-117475" defTabSz="932472" fontAlgn="base">
              <a:spcAft>
                <a:spcPts val="400"/>
              </a:spcAft>
              <a:buFont typeface="Arial" panose="020B0604020202020204" pitchFamily="34" charset="0"/>
              <a:buChar char="•"/>
              <a:defRPr/>
            </a:pPr>
            <a:r>
              <a:rPr lang="en-US" sz="1000">
                <a:solidFill>
                  <a:schemeClr val="tx1"/>
                </a:solidFill>
              </a:rPr>
              <a:t>Difficulty in quickly training new employees</a:t>
            </a:r>
          </a:p>
          <a:p>
            <a:pPr defTabSz="932472" fontAlgn="base">
              <a:spcAft>
                <a:spcPts val="400"/>
              </a:spcAft>
            </a:pPr>
            <a:endParaRPr lang="en-US" sz="1050">
              <a:solidFill>
                <a:schemeClr val="tx1"/>
              </a:solidFill>
              <a:latin typeface="+mj-lt"/>
              <a:cs typeface="Segoe UI" pitchFamily="34" charset="0"/>
            </a:endParaRPr>
          </a:p>
        </p:txBody>
      </p:sp>
      <p:sp>
        <p:nvSpPr>
          <p:cNvPr id="8" name="Rectangle: Rounded Corners 19">
            <a:extLst>
              <a:ext uri="{FF2B5EF4-FFF2-40B4-BE49-F238E27FC236}">
                <a16:creationId xmlns:a16="http://schemas.microsoft.com/office/drawing/2014/main" id="{BC0685F5-8DBA-3A08-98A6-D9176A889612}"/>
              </a:ext>
            </a:extLst>
          </p:cNvPr>
          <p:cNvSpPr/>
          <p:nvPr/>
        </p:nvSpPr>
        <p:spPr bwMode="auto">
          <a:xfrm>
            <a:off x="6132863" y="2562102"/>
            <a:ext cx="5349711" cy="1934349"/>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Use case description</a:t>
            </a:r>
          </a:p>
          <a:p>
            <a:pPr marL="117475" indent="-117475" defTabSz="932472" fontAlgn="base">
              <a:spcAft>
                <a:spcPts val="400"/>
              </a:spcAft>
              <a:buFont typeface="Arial" panose="020B0604020202020204" pitchFamily="34" charset="0"/>
              <a:buChar char="•"/>
              <a:defRPr/>
            </a:pPr>
            <a:r>
              <a:rPr lang="en-US" sz="1000">
                <a:solidFill>
                  <a:schemeClr val="tx1"/>
                </a:solidFill>
              </a:rPr>
              <a:t>Provide frontline workers with a personal copilot capable of quickly identifying reasons for equipment malfunctions and path to resolution</a:t>
            </a:r>
          </a:p>
          <a:p>
            <a:pPr marL="117475" indent="-117475" defTabSz="932472" fontAlgn="base">
              <a:spcAft>
                <a:spcPts val="400"/>
              </a:spcAft>
              <a:buFont typeface="Arial" panose="020B0604020202020204" pitchFamily="34" charset="0"/>
              <a:buChar char="•"/>
              <a:defRPr/>
            </a:pPr>
            <a:r>
              <a:rPr lang="en-US" sz="1000">
                <a:solidFill>
                  <a:schemeClr val="tx1"/>
                </a:solidFill>
              </a:rPr>
              <a:t>Frontline workers can use natural language to ask questions and have humanlike dialogue, allowing for quick and always-on onboarding</a:t>
            </a:r>
            <a:br>
              <a:rPr lang="en-US" sz="1000">
                <a:solidFill>
                  <a:schemeClr val="tx1"/>
                </a:solidFill>
              </a:rPr>
            </a:br>
            <a:r>
              <a:rPr lang="en-US" sz="1000">
                <a:solidFill>
                  <a:schemeClr val="tx1"/>
                </a:solidFill>
              </a:rPr>
              <a:t>and upskilling</a:t>
            </a:r>
          </a:p>
          <a:p>
            <a:pPr marL="117475" indent="-117475" defTabSz="932472" fontAlgn="base">
              <a:spcAft>
                <a:spcPts val="400"/>
              </a:spcAft>
              <a:buFont typeface="Arial" panose="020B0604020202020204" pitchFamily="34" charset="0"/>
              <a:buChar char="•"/>
              <a:defRPr/>
            </a:pPr>
            <a:r>
              <a:rPr lang="en-US" sz="1000">
                <a:solidFill>
                  <a:schemeClr val="tx1"/>
                </a:solidFill>
              </a:rPr>
              <a:t>AI copilot can access training material, factory data, information</a:t>
            </a:r>
            <a:br>
              <a:rPr lang="en-US" sz="1000">
                <a:solidFill>
                  <a:schemeClr val="tx1"/>
                </a:solidFill>
              </a:rPr>
            </a:br>
            <a:r>
              <a:rPr lang="en-US" sz="1000">
                <a:solidFill>
                  <a:schemeClr val="tx1"/>
                </a:solidFill>
              </a:rPr>
              <a:t>on machines</a:t>
            </a:r>
          </a:p>
          <a:p>
            <a:pPr defTabSz="932472" fontAlgn="base">
              <a:spcAft>
                <a:spcPts val="400"/>
              </a:spcAft>
            </a:pPr>
            <a:endParaRPr lang="en-US" sz="1050">
              <a:solidFill>
                <a:schemeClr val="tx1"/>
              </a:solidFill>
              <a:latin typeface="+mj-lt"/>
              <a:cs typeface="Segoe UI" pitchFamily="34" charset="0"/>
            </a:endParaRPr>
          </a:p>
        </p:txBody>
      </p:sp>
      <p:sp>
        <p:nvSpPr>
          <p:cNvPr id="9" name="Donut 7">
            <a:extLst>
              <a:ext uri="{FF2B5EF4-FFF2-40B4-BE49-F238E27FC236}">
                <a16:creationId xmlns:a16="http://schemas.microsoft.com/office/drawing/2014/main" id="{FB227F7C-97DF-CF78-F3ED-0651A9675265}"/>
              </a:ext>
            </a:extLst>
          </p:cNvPr>
          <p:cNvSpPr>
            <a:spLocks/>
          </p:cNvSpPr>
          <p:nvPr/>
        </p:nvSpPr>
        <p:spPr bwMode="auto">
          <a:xfrm>
            <a:off x="709426" y="4569603"/>
            <a:ext cx="10773149"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Objectives &amp; key results – Strategic fit</a:t>
            </a:r>
          </a:p>
        </p:txBody>
      </p:sp>
      <p:sp>
        <p:nvSpPr>
          <p:cNvPr id="10" name="Rectangle: Rounded Corners 9">
            <a:extLst>
              <a:ext uri="{FF2B5EF4-FFF2-40B4-BE49-F238E27FC236}">
                <a16:creationId xmlns:a16="http://schemas.microsoft.com/office/drawing/2014/main" id="{C3A3EB9C-6E45-D6BF-982D-17BC02E536E1}"/>
              </a:ext>
            </a:extLst>
          </p:cNvPr>
          <p:cNvSpPr/>
          <p:nvPr/>
        </p:nvSpPr>
        <p:spPr bwMode="auto">
          <a:xfrm>
            <a:off x="709426" y="4940852"/>
            <a:ext cx="2638739" cy="149169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Business objective </a:t>
            </a:r>
          </a:p>
          <a:p>
            <a:pPr marL="117475" indent="-117475" defTabSz="932472" fontAlgn="base">
              <a:spcAft>
                <a:spcPts val="400"/>
              </a:spcAft>
              <a:buFont typeface="Arial" panose="020B0604020202020204" pitchFamily="34" charset="0"/>
              <a:buChar char="•"/>
              <a:defRPr/>
            </a:pPr>
            <a:r>
              <a:rPr lang="en-US" sz="1000">
                <a:solidFill>
                  <a:schemeClr val="tx1"/>
                </a:solidFill>
              </a:rPr>
              <a:t>Improve skillset of frontline workers</a:t>
            </a:r>
          </a:p>
          <a:p>
            <a:pPr marL="117475" indent="-117475" defTabSz="932472" fontAlgn="base">
              <a:spcAft>
                <a:spcPts val="400"/>
              </a:spcAft>
              <a:buFont typeface="Arial" panose="020B0604020202020204" pitchFamily="34" charset="0"/>
              <a:buChar char="•"/>
              <a:defRPr/>
            </a:pPr>
            <a:r>
              <a:rPr lang="en-US" sz="1000">
                <a:solidFill>
                  <a:schemeClr val="tx1"/>
                </a:solidFill>
              </a:rPr>
              <a:t>Shorten time to diagnose and fix machinery </a:t>
            </a:r>
          </a:p>
          <a:p>
            <a:pPr defTabSz="932472" fontAlgn="base">
              <a:spcAft>
                <a:spcPts val="400"/>
              </a:spcAft>
            </a:pPr>
            <a:endParaRPr lang="en-US" sz="1050">
              <a:solidFill>
                <a:schemeClr val="tx1"/>
              </a:solidFill>
              <a:latin typeface="+mj-lt"/>
              <a:cs typeface="Segoe UI" pitchFamily="34" charset="0"/>
            </a:endParaRPr>
          </a:p>
        </p:txBody>
      </p:sp>
      <p:sp>
        <p:nvSpPr>
          <p:cNvPr id="11" name="Rectangle: Rounded Corners 10">
            <a:extLst>
              <a:ext uri="{FF2B5EF4-FFF2-40B4-BE49-F238E27FC236}">
                <a16:creationId xmlns:a16="http://schemas.microsoft.com/office/drawing/2014/main" id="{F196EF14-3B7E-BEA1-87BD-2D784AD51C95}"/>
              </a:ext>
            </a:extLst>
          </p:cNvPr>
          <p:cNvSpPr/>
          <p:nvPr/>
        </p:nvSpPr>
        <p:spPr bwMode="auto">
          <a:xfrm>
            <a:off x="3420896" y="4940852"/>
            <a:ext cx="2638739" cy="149169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Key results</a:t>
            </a:r>
          </a:p>
          <a:p>
            <a:pPr marL="117475" indent="-117475" defTabSz="932472" fontAlgn="base">
              <a:spcAft>
                <a:spcPts val="400"/>
              </a:spcAft>
              <a:buFont typeface="Arial" panose="020B0604020202020204" pitchFamily="34" charset="0"/>
              <a:buChar char="•"/>
              <a:defRPr/>
            </a:pPr>
            <a:r>
              <a:rPr lang="en-US" sz="1000">
                <a:solidFill>
                  <a:schemeClr val="tx1"/>
                </a:solidFill>
              </a:rPr>
              <a:t>Increase in worker productivity</a:t>
            </a:r>
          </a:p>
          <a:p>
            <a:pPr marL="117475" indent="-117475" defTabSz="932472" fontAlgn="base">
              <a:spcAft>
                <a:spcPts val="400"/>
              </a:spcAft>
              <a:buFont typeface="Arial" panose="020B0604020202020204" pitchFamily="34" charset="0"/>
              <a:buChar char="•"/>
              <a:defRPr/>
            </a:pPr>
            <a:r>
              <a:rPr lang="en-US" sz="1000">
                <a:solidFill>
                  <a:schemeClr val="tx1"/>
                </a:solidFill>
              </a:rPr>
              <a:t>Decrease downtime due to equipment malfunctions</a:t>
            </a:r>
          </a:p>
          <a:p>
            <a:pPr defTabSz="932472" fontAlgn="base">
              <a:spcAft>
                <a:spcPts val="400"/>
              </a:spcAft>
            </a:pPr>
            <a:endParaRPr lang="en-US" sz="1050">
              <a:solidFill>
                <a:schemeClr val="tx1"/>
              </a:solidFill>
              <a:latin typeface="+mj-lt"/>
              <a:ea typeface="+mj-ea"/>
              <a:cs typeface="+mj-cs"/>
            </a:endParaRPr>
          </a:p>
          <a:p>
            <a:pPr defTabSz="932472" fontAlgn="base">
              <a:spcAft>
                <a:spcPts val="400"/>
              </a:spcAft>
            </a:pPr>
            <a:endParaRPr lang="en-US" sz="1050">
              <a:solidFill>
                <a:schemeClr val="tx1"/>
              </a:solidFill>
              <a:latin typeface="+mj-lt"/>
              <a:cs typeface="Segoe UI" pitchFamily="34" charset="0"/>
            </a:endParaRPr>
          </a:p>
        </p:txBody>
      </p:sp>
      <p:sp>
        <p:nvSpPr>
          <p:cNvPr id="12" name="Rectangle: Rounded Corners 11">
            <a:extLst>
              <a:ext uri="{FF2B5EF4-FFF2-40B4-BE49-F238E27FC236}">
                <a16:creationId xmlns:a16="http://schemas.microsoft.com/office/drawing/2014/main" id="{3D3E961E-913A-C5B5-8BC9-25D9F90A431F}"/>
              </a:ext>
            </a:extLst>
          </p:cNvPr>
          <p:cNvSpPr/>
          <p:nvPr/>
        </p:nvSpPr>
        <p:spPr bwMode="auto">
          <a:xfrm>
            <a:off x="6132367" y="4940852"/>
            <a:ext cx="2638739" cy="149169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Executive Sponsor</a:t>
            </a:r>
          </a:p>
          <a:p>
            <a:pPr defTabSz="932472" fontAlgn="base">
              <a:spcAft>
                <a:spcPts val="400"/>
              </a:spcAft>
              <a:defRPr/>
            </a:pPr>
            <a:r>
              <a:rPr lang="en-US" sz="1000">
                <a:solidFill>
                  <a:schemeClr val="tx1"/>
                </a:solidFill>
              </a:rPr>
              <a:t>Role: Factory Manager</a:t>
            </a:r>
          </a:p>
          <a:p>
            <a:pPr defTabSz="932472" fontAlgn="base">
              <a:spcAft>
                <a:spcPts val="400"/>
              </a:spcAft>
              <a:defRPr/>
            </a:pPr>
            <a:r>
              <a:rPr lang="en-US" sz="1000">
                <a:solidFill>
                  <a:schemeClr val="tx1"/>
                </a:solidFill>
              </a:rPr>
              <a:t>Name:</a:t>
            </a:r>
          </a:p>
          <a:p>
            <a:pPr defTabSz="932472" fontAlgn="base">
              <a:spcAft>
                <a:spcPts val="400"/>
              </a:spcAft>
              <a:defRPr/>
            </a:pPr>
            <a:r>
              <a:rPr lang="en-US" sz="1000">
                <a:solidFill>
                  <a:schemeClr val="tx1"/>
                </a:solidFill>
              </a:rPr>
              <a:t>Org/Group: Operations</a:t>
            </a:r>
            <a:endParaRPr lang="en-US" sz="900">
              <a:solidFill>
                <a:schemeClr val="tx1"/>
              </a:solidFill>
            </a:endParaRPr>
          </a:p>
        </p:txBody>
      </p:sp>
      <p:sp>
        <p:nvSpPr>
          <p:cNvPr id="13" name="Rectangle: Rounded Corners 12">
            <a:extLst>
              <a:ext uri="{FF2B5EF4-FFF2-40B4-BE49-F238E27FC236}">
                <a16:creationId xmlns:a16="http://schemas.microsoft.com/office/drawing/2014/main" id="{4106EA00-F817-03FA-2539-59E9C2AAEB21}"/>
              </a:ext>
            </a:extLst>
          </p:cNvPr>
          <p:cNvSpPr/>
          <p:nvPr/>
        </p:nvSpPr>
        <p:spPr bwMode="auto">
          <a:xfrm>
            <a:off x="8843837" y="4940852"/>
            <a:ext cx="2638739" cy="149169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Strategic fit</a:t>
            </a:r>
          </a:p>
        </p:txBody>
      </p:sp>
      <p:sp>
        <p:nvSpPr>
          <p:cNvPr id="18" name="box">
            <a:extLst>
              <a:ext uri="{FF2B5EF4-FFF2-40B4-BE49-F238E27FC236}">
                <a16:creationId xmlns:a16="http://schemas.microsoft.com/office/drawing/2014/main" id="{816EA4CB-2879-2DB0-E2D4-FC3482F5FCF4}"/>
              </a:ext>
            </a:extLst>
          </p:cNvPr>
          <p:cNvSpPr/>
          <p:nvPr/>
        </p:nvSpPr>
        <p:spPr>
          <a:xfrm>
            <a:off x="8990963" y="5387111"/>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15" name="box">
            <a:extLst>
              <a:ext uri="{FF2B5EF4-FFF2-40B4-BE49-F238E27FC236}">
                <a16:creationId xmlns:a16="http://schemas.microsoft.com/office/drawing/2014/main" id="{0D5F4550-05CE-6441-88F9-00D4E0AD7052}"/>
              </a:ext>
            </a:extLst>
          </p:cNvPr>
          <p:cNvSpPr/>
          <p:nvPr/>
        </p:nvSpPr>
        <p:spPr>
          <a:xfrm>
            <a:off x="9504712" y="5387111"/>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19" name="box">
            <a:extLst>
              <a:ext uri="{FF2B5EF4-FFF2-40B4-BE49-F238E27FC236}">
                <a16:creationId xmlns:a16="http://schemas.microsoft.com/office/drawing/2014/main" id="{ADA54963-D9B6-15BA-0B9C-962A780A1D5F}"/>
              </a:ext>
            </a:extLst>
          </p:cNvPr>
          <p:cNvSpPr/>
          <p:nvPr/>
        </p:nvSpPr>
        <p:spPr>
          <a:xfrm>
            <a:off x="10016034" y="5386753"/>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16" name="box">
            <a:extLst>
              <a:ext uri="{FF2B5EF4-FFF2-40B4-BE49-F238E27FC236}">
                <a16:creationId xmlns:a16="http://schemas.microsoft.com/office/drawing/2014/main" id="{99CC7373-FBEF-C8BF-48A7-AC4E12539E52}"/>
              </a:ext>
            </a:extLst>
          </p:cNvPr>
          <p:cNvSpPr/>
          <p:nvPr/>
        </p:nvSpPr>
        <p:spPr>
          <a:xfrm>
            <a:off x="10529783" y="5387111"/>
            <a:ext cx="293132" cy="29260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4</a:t>
            </a:r>
          </a:p>
        </p:txBody>
      </p:sp>
      <p:sp>
        <p:nvSpPr>
          <p:cNvPr id="17" name="box">
            <a:extLst>
              <a:ext uri="{FF2B5EF4-FFF2-40B4-BE49-F238E27FC236}">
                <a16:creationId xmlns:a16="http://schemas.microsoft.com/office/drawing/2014/main" id="{C04F4B54-600C-2A47-3643-9F3BB6901F2C}"/>
              </a:ext>
            </a:extLst>
          </p:cNvPr>
          <p:cNvSpPr/>
          <p:nvPr/>
        </p:nvSpPr>
        <p:spPr>
          <a:xfrm>
            <a:off x="11042317" y="5387111"/>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20" name="TextBox 19">
            <a:extLst>
              <a:ext uri="{FF2B5EF4-FFF2-40B4-BE49-F238E27FC236}">
                <a16:creationId xmlns:a16="http://schemas.microsoft.com/office/drawing/2014/main" id="{DC8E82DA-4993-2142-CB16-3E73199CAA0A}"/>
              </a:ext>
            </a:extLst>
          </p:cNvPr>
          <p:cNvSpPr txBox="1"/>
          <p:nvPr/>
        </p:nvSpPr>
        <p:spPr>
          <a:xfrm>
            <a:off x="8952163" y="5968033"/>
            <a:ext cx="2126177" cy="1692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i="0" u="none" strike="noStrike" kern="1200" cap="none" normalizeH="0" baseline="0" noProof="0">
                <a:ln>
                  <a:noFill/>
                </a:ln>
                <a:effectLst/>
                <a:uLnTx/>
                <a:uFillTx/>
                <a:latin typeface="+mj-lt"/>
                <a:ea typeface="+mj-ea"/>
                <a:cs typeface="+mj-cs"/>
              </a:rPr>
              <a:t>1 = Low and 5 = High</a:t>
            </a:r>
          </a:p>
        </p:txBody>
      </p:sp>
    </p:spTree>
    <p:extLst>
      <p:ext uri="{BB962C8B-B14F-4D97-AF65-F5344CB8AC3E}">
        <p14:creationId xmlns:p14="http://schemas.microsoft.com/office/powerpoint/2010/main" val="7453670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91B8CDA-D169-8523-8305-90BF67D2C5B6}"/>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73" name="Oval 32">
            <a:extLst>
              <a:ext uri="{FF2B5EF4-FFF2-40B4-BE49-F238E27FC236}">
                <a16:creationId xmlns:a16="http://schemas.microsoft.com/office/drawing/2014/main" id="{EA0F252C-6370-2F6A-D297-2634F82A8AC9}"/>
              </a:ext>
              <a:ext uri="{C183D7F6-B498-43B3-948B-1728B52AA6E4}">
                <adec:decorative xmlns:adec="http://schemas.microsoft.com/office/drawing/2017/decorative" val="1"/>
              </a:ext>
            </a:extLst>
          </p:cNvPr>
          <p:cNvSpPr/>
          <p:nvPr/>
        </p:nvSpPr>
        <p:spPr bwMode="auto">
          <a:xfrm>
            <a:off x="584072" y="2085064"/>
            <a:ext cx="11023856" cy="4479249"/>
          </a:xfrm>
          <a:prstGeom prst="roundRect">
            <a:avLst>
              <a:gd name="adj" fmla="val 26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a:t>Smart Support</a:t>
            </a:r>
          </a:p>
        </p:txBody>
      </p:sp>
      <p:sp>
        <p:nvSpPr>
          <p:cNvPr id="25" name="Rectangle 24">
            <a:extLst>
              <a:ext uri="{FF2B5EF4-FFF2-40B4-BE49-F238E27FC236}">
                <a16:creationId xmlns:a16="http://schemas.microsoft.com/office/drawing/2014/main" id="{4C635DAE-1172-447F-2E63-AF0CCD98E615}"/>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24" name="TextBox 23">
            <a:extLst>
              <a:ext uri="{FF2B5EF4-FFF2-40B4-BE49-F238E27FC236}">
                <a16:creationId xmlns:a16="http://schemas.microsoft.com/office/drawing/2014/main" id="{C81F39CA-1617-428F-C5CE-8A745BCCD239}"/>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normalizeH="0" baseline="0" noProof="0">
                <a:ln>
                  <a:noFill/>
                </a:ln>
                <a:effectLst/>
                <a:uLnTx/>
                <a:uFillTx/>
                <a:ea typeface="+mj-ea"/>
                <a:cs typeface="+mj-cs"/>
              </a:rPr>
              <a:t>Business Envisioning BXT Template Page 2 of 2</a:t>
            </a:r>
          </a:p>
        </p:txBody>
      </p:sp>
      <p:sp>
        <p:nvSpPr>
          <p:cNvPr id="7" name="Titel 1">
            <a:extLst>
              <a:ext uri="{FF2B5EF4-FFF2-40B4-BE49-F238E27FC236}">
                <a16:creationId xmlns:a16="http://schemas.microsoft.com/office/drawing/2014/main" id="{73E8AC1B-49F5-15E1-F439-C334D712DECE}"/>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ea typeface="+mj-ea"/>
                <a:cs typeface="+mj-cs"/>
              </a:rPr>
              <a:t>Use case name: </a:t>
            </a:r>
            <a:r>
              <a:rPr kumimoji="0" lang="en-US" sz="1200" b="0" i="0" u="none" strike="noStrike" kern="1200" cap="none" spc="0" normalizeH="0" baseline="0" noProof="0">
                <a:ln w="3175">
                  <a:noFill/>
                </a:ln>
                <a:effectLst/>
                <a:uLnTx/>
                <a:uFillTx/>
                <a:latin typeface="+mn-lt"/>
                <a:cs typeface="+mn-cs"/>
              </a:rPr>
              <a:t>Factory AI Assistant </a:t>
            </a:r>
          </a:p>
        </p:txBody>
      </p:sp>
      <p:sp>
        <p:nvSpPr>
          <p:cNvPr id="8" name="Textplatzhalter 2">
            <a:extLst>
              <a:ext uri="{FF2B5EF4-FFF2-40B4-BE49-F238E27FC236}">
                <a16:creationId xmlns:a16="http://schemas.microsoft.com/office/drawing/2014/main" id="{6F6E1937-D350-3EB7-5CBB-AC9DC7147B42}"/>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Operations</a:t>
            </a:r>
          </a:p>
        </p:txBody>
      </p:sp>
      <p:sp>
        <p:nvSpPr>
          <p:cNvPr id="9" name="Textplatzhalter 2">
            <a:extLst>
              <a:ext uri="{FF2B5EF4-FFF2-40B4-BE49-F238E27FC236}">
                <a16:creationId xmlns:a16="http://schemas.microsoft.com/office/drawing/2014/main" id="{84D13065-634F-C8CB-965A-A86572B1FFD2}"/>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2" name="Donut 7">
            <a:extLst>
              <a:ext uri="{FF2B5EF4-FFF2-40B4-BE49-F238E27FC236}">
                <a16:creationId xmlns:a16="http://schemas.microsoft.com/office/drawing/2014/main" id="{062CFE12-69EF-D3EA-0059-91BB2AC31C84}"/>
              </a:ext>
            </a:extLst>
          </p:cNvPr>
          <p:cNvSpPr>
            <a:spLocks/>
          </p:cNvSpPr>
          <p:nvPr/>
        </p:nvSpPr>
        <p:spPr bwMode="auto">
          <a:xfrm>
            <a:off x="709426" y="2198803"/>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Business viability – Strategic business impact assessment </a:t>
            </a:r>
          </a:p>
        </p:txBody>
      </p:sp>
      <p:sp>
        <p:nvSpPr>
          <p:cNvPr id="23" name="Rectangle: Rounded Corners 22">
            <a:extLst>
              <a:ext uri="{FF2B5EF4-FFF2-40B4-BE49-F238E27FC236}">
                <a16:creationId xmlns:a16="http://schemas.microsoft.com/office/drawing/2014/main" id="{8AEC1F00-AA35-DC39-961A-741BFD4D9DE8}"/>
              </a:ext>
            </a:extLst>
          </p:cNvPr>
          <p:cNvSpPr/>
          <p:nvPr/>
        </p:nvSpPr>
        <p:spPr bwMode="auto">
          <a:xfrm>
            <a:off x="709426" y="2562102"/>
            <a:ext cx="2638739" cy="993642"/>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does the use case align to the organization’s executive strategy?</a:t>
            </a:r>
          </a:p>
          <a:p>
            <a:pPr marL="117475" indent="-117475" defTabSz="932472" fontAlgn="base">
              <a:spcAft>
                <a:spcPts val="400"/>
              </a:spcAft>
              <a:buFont typeface="Arial" panose="020B0604020202020204" pitchFamily="34" charset="0"/>
              <a:buChar char="•"/>
              <a:defRPr/>
            </a:pPr>
            <a:r>
              <a:rPr lang="en-US" sz="800">
                <a:solidFill>
                  <a:schemeClr val="tx1"/>
                </a:solidFill>
              </a:rPr>
              <a:t>Aligns corporate strategy of improving employee experience and enabling our digital transformation</a:t>
            </a:r>
          </a:p>
          <a:p>
            <a:pPr marL="117475" indent="-117475" defTabSz="932472" fontAlgn="base">
              <a:spcAft>
                <a:spcPts val="400"/>
              </a:spcAft>
              <a:buFont typeface="Arial" panose="020B0604020202020204" pitchFamily="34" charset="0"/>
              <a:buChar char="•"/>
              <a:defRPr/>
            </a:pPr>
            <a:r>
              <a:rPr lang="en-US" sz="800">
                <a:solidFill>
                  <a:schemeClr val="tx1"/>
                </a:solidFill>
              </a:rPr>
              <a:t>Higher quality, lower cost, faster time to resolutions (output)</a:t>
            </a:r>
          </a:p>
        </p:txBody>
      </p:sp>
      <p:sp>
        <p:nvSpPr>
          <p:cNvPr id="28" name="Rectangle: Rounded Corners 27">
            <a:extLst>
              <a:ext uri="{FF2B5EF4-FFF2-40B4-BE49-F238E27FC236}">
                <a16:creationId xmlns:a16="http://schemas.microsoft.com/office/drawing/2014/main" id="{2263CBE7-2150-3E44-2E36-0DAD82D96F9D}"/>
              </a:ext>
            </a:extLst>
          </p:cNvPr>
          <p:cNvSpPr/>
          <p:nvPr/>
        </p:nvSpPr>
        <p:spPr bwMode="auto">
          <a:xfrm>
            <a:off x="3420897" y="2562102"/>
            <a:ext cx="2638739" cy="993642"/>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does the use case generate</a:t>
            </a:r>
            <a:br>
              <a:rPr lang="en-US" sz="900">
                <a:solidFill>
                  <a:schemeClr val="tx1"/>
                </a:solidFill>
                <a:latin typeface="+mj-lt"/>
                <a:ea typeface="+mj-ea"/>
                <a:cs typeface="+mj-cs"/>
              </a:rPr>
            </a:br>
            <a:r>
              <a:rPr lang="en-US" sz="900">
                <a:solidFill>
                  <a:schemeClr val="tx1"/>
                </a:solidFill>
                <a:latin typeface="+mj-lt"/>
                <a:ea typeface="+mj-ea"/>
                <a:cs typeface="+mj-cs"/>
              </a:rPr>
              <a:t>business value?</a:t>
            </a:r>
          </a:p>
          <a:p>
            <a:pPr marL="117475" indent="-117475" defTabSz="932472" fontAlgn="base">
              <a:spcAft>
                <a:spcPts val="400"/>
              </a:spcAft>
              <a:buFont typeface="Arial" panose="020B0604020202020204" pitchFamily="34" charset="0"/>
              <a:buChar char="•"/>
              <a:defRPr/>
            </a:pPr>
            <a:r>
              <a:rPr lang="en-US" sz="800">
                <a:solidFill>
                  <a:schemeClr val="tx1"/>
                </a:solidFill>
              </a:rPr>
              <a:t>Faster time to value of frontline workers</a:t>
            </a:r>
          </a:p>
          <a:p>
            <a:pPr marL="117475" indent="-117475" defTabSz="932472" fontAlgn="base">
              <a:spcAft>
                <a:spcPts val="400"/>
              </a:spcAft>
              <a:buFont typeface="Arial" panose="020B0604020202020204" pitchFamily="34" charset="0"/>
              <a:buChar char="•"/>
              <a:defRPr/>
            </a:pPr>
            <a:r>
              <a:rPr lang="en-US" sz="800">
                <a:solidFill>
                  <a:schemeClr val="tx1"/>
                </a:solidFill>
              </a:rPr>
              <a:t>Increase production through quicker analysis</a:t>
            </a:r>
            <a:br>
              <a:rPr lang="en-US" sz="800">
                <a:solidFill>
                  <a:schemeClr val="tx1"/>
                </a:solidFill>
              </a:rPr>
            </a:br>
            <a:r>
              <a:rPr lang="en-US" sz="800">
                <a:solidFill>
                  <a:schemeClr val="tx1"/>
                </a:solidFill>
              </a:rPr>
              <a:t>and repair</a:t>
            </a:r>
          </a:p>
        </p:txBody>
      </p:sp>
      <p:sp>
        <p:nvSpPr>
          <p:cNvPr id="29" name="Rectangle: Rounded Corners 28">
            <a:extLst>
              <a:ext uri="{FF2B5EF4-FFF2-40B4-BE49-F238E27FC236}">
                <a16:creationId xmlns:a16="http://schemas.microsoft.com/office/drawing/2014/main" id="{4060888B-7E41-6224-46CA-6948F59C14EF}"/>
              </a:ext>
            </a:extLst>
          </p:cNvPr>
          <p:cNvSpPr/>
          <p:nvPr/>
        </p:nvSpPr>
        <p:spPr bwMode="auto">
          <a:xfrm>
            <a:off x="6132367" y="2562102"/>
            <a:ext cx="2638739" cy="993642"/>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Business change management timeframe </a:t>
            </a:r>
          </a:p>
          <a:p>
            <a:pPr defTabSz="932472" fontAlgn="base">
              <a:spcAft>
                <a:spcPts val="400"/>
              </a:spcAft>
            </a:pPr>
            <a:endParaRPr lang="en-US" sz="1050">
              <a:solidFill>
                <a:schemeClr val="tx1"/>
              </a:solidFill>
              <a:latin typeface="+mj-lt"/>
              <a:ea typeface="+mj-ea"/>
              <a:cs typeface="+mj-cs"/>
            </a:endParaRPr>
          </a:p>
        </p:txBody>
      </p:sp>
      <p:grpSp>
        <p:nvGrpSpPr>
          <p:cNvPr id="30" name="Group 29" descr="&gt;6 months &#10;">
            <a:extLst>
              <a:ext uri="{FF2B5EF4-FFF2-40B4-BE49-F238E27FC236}">
                <a16:creationId xmlns:a16="http://schemas.microsoft.com/office/drawing/2014/main" id="{5B817616-85A6-4C6B-1BAB-9D8A7EDD52C4}"/>
              </a:ext>
            </a:extLst>
          </p:cNvPr>
          <p:cNvGrpSpPr/>
          <p:nvPr/>
        </p:nvGrpSpPr>
        <p:grpSpPr>
          <a:xfrm>
            <a:off x="6242048" y="2899129"/>
            <a:ext cx="1037435" cy="499084"/>
            <a:chOff x="6242048" y="2595329"/>
            <a:chExt cx="1037435" cy="499084"/>
          </a:xfrm>
        </p:grpSpPr>
        <p:sp>
          <p:nvSpPr>
            <p:cNvPr id="31" name="box">
              <a:extLst>
                <a:ext uri="{FF2B5EF4-FFF2-40B4-BE49-F238E27FC236}">
                  <a16:creationId xmlns:a16="http://schemas.microsoft.com/office/drawing/2014/main" id="{8253FA8E-6CB3-52BD-91B5-AED01D745BB8}"/>
                </a:ext>
                <a:ext uri="{C183D7F6-B498-43B3-948B-1728B52AA6E4}">
                  <adec:decorative xmlns:adec="http://schemas.microsoft.com/office/drawing/2017/decorative" val="1"/>
                </a:ext>
              </a:extLst>
            </p:cNvPr>
            <p:cNvSpPr/>
            <p:nvPr/>
          </p:nvSpPr>
          <p:spPr>
            <a:xfrm>
              <a:off x="6242054" y="2784203"/>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latin typeface="+mj-lt"/>
                <a:cs typeface="Segoe UI Semibold" panose="020B0502040204020203" pitchFamily="34" charset="0"/>
              </a:endParaRPr>
            </a:p>
          </p:txBody>
        </p:sp>
        <p:sp>
          <p:nvSpPr>
            <p:cNvPr id="32" name="box">
              <a:extLst>
                <a:ext uri="{FF2B5EF4-FFF2-40B4-BE49-F238E27FC236}">
                  <a16:creationId xmlns:a16="http://schemas.microsoft.com/office/drawing/2014/main" id="{9E4A66DB-68D5-F6FC-201A-99170BFF5708}"/>
                </a:ext>
                <a:ext uri="{C183D7F6-B498-43B3-948B-1728B52AA6E4}">
                  <adec:decorative xmlns:adec="http://schemas.microsoft.com/office/drawing/2017/decorative" val="1"/>
                </a:ext>
              </a:extLst>
            </p:cNvPr>
            <p:cNvSpPr/>
            <p:nvPr/>
          </p:nvSpPr>
          <p:spPr>
            <a:xfrm>
              <a:off x="6242048" y="2984434"/>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tx1"/>
                  </a:solidFill>
                  <a:latin typeface="+mj-lt"/>
                  <a:ea typeface="+mj-ea"/>
                  <a:cs typeface="+mj-cs"/>
                </a:rPr>
                <a:t>X</a:t>
              </a:r>
            </a:p>
          </p:txBody>
        </p:sp>
        <p:sp>
          <p:nvSpPr>
            <p:cNvPr id="33" name="Textfeld 25">
              <a:extLst>
                <a:ext uri="{FF2B5EF4-FFF2-40B4-BE49-F238E27FC236}">
                  <a16:creationId xmlns:a16="http://schemas.microsoft.com/office/drawing/2014/main" id="{205F3A08-65ED-E821-C727-8B595426A14A}"/>
                </a:ext>
              </a:extLst>
            </p:cNvPr>
            <p:cNvSpPr txBox="1"/>
            <p:nvPr/>
          </p:nvSpPr>
          <p:spPr>
            <a:xfrm>
              <a:off x="6382255" y="2599937"/>
              <a:ext cx="897228"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200"/>
                </a:spcAft>
                <a:buClrTx/>
                <a:buSzTx/>
                <a:buFontTx/>
                <a:buNone/>
                <a:tabLst/>
                <a:defRPr/>
              </a:pPr>
              <a:r>
                <a:rPr kumimoji="0" lang="en-US" sz="900" b="0" i="0" u="none" strike="noStrike" kern="1200" cap="none" normalizeH="0" baseline="0" noProof="0">
                  <a:ln>
                    <a:noFill/>
                  </a:ln>
                  <a:effectLst/>
                  <a:uLnTx/>
                  <a:uFillTx/>
                </a:rPr>
                <a:t>1 – 3 months</a:t>
              </a:r>
            </a:p>
          </p:txBody>
        </p:sp>
        <p:sp>
          <p:nvSpPr>
            <p:cNvPr id="34" name="Textfeld 26">
              <a:extLst>
                <a:ext uri="{FF2B5EF4-FFF2-40B4-BE49-F238E27FC236}">
                  <a16:creationId xmlns:a16="http://schemas.microsoft.com/office/drawing/2014/main" id="{B15121A0-5E49-4ED7-CB3B-F5697C2D6B68}"/>
                </a:ext>
              </a:extLst>
            </p:cNvPr>
            <p:cNvSpPr txBox="1"/>
            <p:nvPr/>
          </p:nvSpPr>
          <p:spPr>
            <a:xfrm>
              <a:off x="6388971" y="2788811"/>
              <a:ext cx="796058"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200"/>
                </a:spcAft>
                <a:buClrTx/>
                <a:buSzTx/>
                <a:buFontTx/>
                <a:buNone/>
                <a:tabLst/>
                <a:defRPr/>
              </a:pPr>
              <a:r>
                <a:rPr kumimoji="0" lang="en-US" sz="900" b="0" i="0" u="none" strike="noStrike" kern="1200" cap="none" normalizeH="0" baseline="0" noProof="0">
                  <a:ln>
                    <a:noFill/>
                  </a:ln>
                  <a:effectLst/>
                  <a:uLnTx/>
                  <a:uFillTx/>
                </a:rPr>
                <a:t>4 – 6 months</a:t>
              </a:r>
            </a:p>
          </p:txBody>
        </p:sp>
        <p:sp>
          <p:nvSpPr>
            <p:cNvPr id="35" name="Textfeld 27">
              <a:extLst>
                <a:ext uri="{FF2B5EF4-FFF2-40B4-BE49-F238E27FC236}">
                  <a16:creationId xmlns:a16="http://schemas.microsoft.com/office/drawing/2014/main" id="{8BBB6DC5-BC80-0851-8B98-4B6C91FE723A}"/>
                </a:ext>
              </a:extLst>
            </p:cNvPr>
            <p:cNvSpPr txBox="1"/>
            <p:nvPr/>
          </p:nvSpPr>
          <p:spPr>
            <a:xfrm>
              <a:off x="6388965" y="2989042"/>
              <a:ext cx="759544"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200"/>
                </a:spcAft>
                <a:buClrTx/>
                <a:buSzTx/>
                <a:buFontTx/>
                <a:buNone/>
                <a:tabLst/>
                <a:defRPr/>
              </a:pPr>
              <a:r>
                <a:rPr kumimoji="0" lang="en-US" sz="900" i="0" u="none" strike="noStrike" kern="1200" cap="none" normalizeH="0" baseline="0" noProof="0">
                  <a:ln>
                    <a:noFill/>
                  </a:ln>
                  <a:effectLst/>
                  <a:uLnTx/>
                  <a:uFillTx/>
                  <a:latin typeface="+mj-lt"/>
                  <a:ea typeface="+mj-ea"/>
                  <a:cs typeface="+mj-cs"/>
                </a:rPr>
                <a:t>&gt;6 months </a:t>
              </a:r>
            </a:p>
          </p:txBody>
        </p:sp>
        <p:sp>
          <p:nvSpPr>
            <p:cNvPr id="36" name="box">
              <a:extLst>
                <a:ext uri="{FF2B5EF4-FFF2-40B4-BE49-F238E27FC236}">
                  <a16:creationId xmlns:a16="http://schemas.microsoft.com/office/drawing/2014/main" id="{3B051944-112F-2235-B834-286740FF7EF1}"/>
                </a:ext>
                <a:ext uri="{C183D7F6-B498-43B3-948B-1728B52AA6E4}">
                  <adec:decorative xmlns:adec="http://schemas.microsoft.com/office/drawing/2017/decorative" val="1"/>
                </a:ext>
              </a:extLst>
            </p:cNvPr>
            <p:cNvSpPr/>
            <p:nvPr/>
          </p:nvSpPr>
          <p:spPr>
            <a:xfrm>
              <a:off x="6242054" y="2595329"/>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latin typeface="+mj-lt"/>
                <a:cs typeface="Segoe UI Semibold" panose="020B0502040204020203" pitchFamily="34" charset="0"/>
              </a:endParaRPr>
            </a:p>
          </p:txBody>
        </p:sp>
      </p:grpSp>
      <p:sp>
        <p:nvSpPr>
          <p:cNvPr id="37" name="Rectangle: Rounded Corners 36">
            <a:extLst>
              <a:ext uri="{FF2B5EF4-FFF2-40B4-BE49-F238E27FC236}">
                <a16:creationId xmlns:a16="http://schemas.microsoft.com/office/drawing/2014/main" id="{4266CA39-730D-38E3-8979-360F44F2CCAE}"/>
              </a:ext>
            </a:extLst>
          </p:cNvPr>
          <p:cNvSpPr/>
          <p:nvPr/>
        </p:nvSpPr>
        <p:spPr bwMode="auto">
          <a:xfrm>
            <a:off x="8843837" y="2562102"/>
            <a:ext cx="2638739" cy="993642"/>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Business impact </a:t>
            </a:r>
          </a:p>
        </p:txBody>
      </p:sp>
      <p:sp>
        <p:nvSpPr>
          <p:cNvPr id="43" name="box">
            <a:extLst>
              <a:ext uri="{FF2B5EF4-FFF2-40B4-BE49-F238E27FC236}">
                <a16:creationId xmlns:a16="http://schemas.microsoft.com/office/drawing/2014/main" id="{51846072-3E34-1803-CD24-F6BCDFCD4356}"/>
              </a:ext>
            </a:extLst>
          </p:cNvPr>
          <p:cNvSpPr/>
          <p:nvPr/>
        </p:nvSpPr>
        <p:spPr>
          <a:xfrm>
            <a:off x="8935141" y="285074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39" name="box">
            <a:extLst>
              <a:ext uri="{FF2B5EF4-FFF2-40B4-BE49-F238E27FC236}">
                <a16:creationId xmlns:a16="http://schemas.microsoft.com/office/drawing/2014/main" id="{EF8FCF68-40B4-030B-8463-BBBCBCFB9602}"/>
              </a:ext>
            </a:extLst>
          </p:cNvPr>
          <p:cNvSpPr/>
          <p:nvPr/>
        </p:nvSpPr>
        <p:spPr>
          <a:xfrm>
            <a:off x="9453213" y="285074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40" name="box">
            <a:extLst>
              <a:ext uri="{FF2B5EF4-FFF2-40B4-BE49-F238E27FC236}">
                <a16:creationId xmlns:a16="http://schemas.microsoft.com/office/drawing/2014/main" id="{2D64EFF8-9C3E-EABE-CFB8-9C0BFE6ACC61}"/>
              </a:ext>
            </a:extLst>
          </p:cNvPr>
          <p:cNvSpPr/>
          <p:nvPr/>
        </p:nvSpPr>
        <p:spPr>
          <a:xfrm>
            <a:off x="9965749" y="285074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41" name="box">
            <a:extLst>
              <a:ext uri="{FF2B5EF4-FFF2-40B4-BE49-F238E27FC236}">
                <a16:creationId xmlns:a16="http://schemas.microsoft.com/office/drawing/2014/main" id="{2C98B1A3-2F55-4050-C48F-11F369DF0A08}"/>
              </a:ext>
            </a:extLst>
          </p:cNvPr>
          <p:cNvSpPr/>
          <p:nvPr/>
        </p:nvSpPr>
        <p:spPr>
          <a:xfrm>
            <a:off x="10478284" y="2850749"/>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4</a:t>
            </a:r>
          </a:p>
        </p:txBody>
      </p:sp>
      <p:sp>
        <p:nvSpPr>
          <p:cNvPr id="42" name="box">
            <a:extLst>
              <a:ext uri="{FF2B5EF4-FFF2-40B4-BE49-F238E27FC236}">
                <a16:creationId xmlns:a16="http://schemas.microsoft.com/office/drawing/2014/main" id="{F749CC1B-06A5-7680-93CC-F1A1C7314AFD}"/>
              </a:ext>
            </a:extLst>
          </p:cNvPr>
          <p:cNvSpPr/>
          <p:nvPr/>
        </p:nvSpPr>
        <p:spPr>
          <a:xfrm>
            <a:off x="10990818" y="285074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44" name="TextBox 43">
            <a:extLst>
              <a:ext uri="{FF2B5EF4-FFF2-40B4-BE49-F238E27FC236}">
                <a16:creationId xmlns:a16="http://schemas.microsoft.com/office/drawing/2014/main" id="{EF68BCCA-3B3E-529E-6EF9-9A4C22A0F336}"/>
              </a:ext>
            </a:extLst>
          </p:cNvPr>
          <p:cNvSpPr txBox="1"/>
          <p:nvPr/>
        </p:nvSpPr>
        <p:spPr>
          <a:xfrm>
            <a:off x="8935141" y="3275236"/>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
        <p:nvSpPr>
          <p:cNvPr id="45" name="Donut 7">
            <a:extLst>
              <a:ext uri="{FF2B5EF4-FFF2-40B4-BE49-F238E27FC236}">
                <a16:creationId xmlns:a16="http://schemas.microsoft.com/office/drawing/2014/main" id="{A77232CF-8CA2-4EA9-5AFA-5E39F6C78E29}"/>
              </a:ext>
            </a:extLst>
          </p:cNvPr>
          <p:cNvSpPr>
            <a:spLocks/>
          </p:cNvSpPr>
          <p:nvPr/>
        </p:nvSpPr>
        <p:spPr bwMode="auto">
          <a:xfrm>
            <a:off x="709426" y="3628896"/>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Experience value – User desirability impact assessment </a:t>
            </a:r>
          </a:p>
        </p:txBody>
      </p:sp>
      <p:sp>
        <p:nvSpPr>
          <p:cNvPr id="46" name="Rectangle: Rounded Corners 45">
            <a:extLst>
              <a:ext uri="{FF2B5EF4-FFF2-40B4-BE49-F238E27FC236}">
                <a16:creationId xmlns:a16="http://schemas.microsoft.com/office/drawing/2014/main" id="{6E556323-70CF-1BF7-CC17-72A01C307215}"/>
              </a:ext>
            </a:extLst>
          </p:cNvPr>
          <p:cNvSpPr/>
          <p:nvPr/>
        </p:nvSpPr>
        <p:spPr bwMode="auto">
          <a:xfrm>
            <a:off x="709426" y="4000145"/>
            <a:ext cx="2638739" cy="94771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Key personas?</a:t>
            </a:r>
          </a:p>
          <a:p>
            <a:pPr defTabSz="932472" fontAlgn="base">
              <a:spcAft>
                <a:spcPts val="400"/>
              </a:spcAft>
              <a:defRPr/>
            </a:pPr>
            <a:r>
              <a:rPr lang="en-US" sz="800">
                <a:solidFill>
                  <a:schemeClr val="tx1"/>
                </a:solidFill>
              </a:rPr>
              <a:t>Frontline factory workers</a:t>
            </a:r>
          </a:p>
        </p:txBody>
      </p:sp>
      <p:sp>
        <p:nvSpPr>
          <p:cNvPr id="47" name="Rectangle: Rounded Corners 46">
            <a:extLst>
              <a:ext uri="{FF2B5EF4-FFF2-40B4-BE49-F238E27FC236}">
                <a16:creationId xmlns:a16="http://schemas.microsoft.com/office/drawing/2014/main" id="{4D86E12F-6DA9-C07D-AA50-2E576561725E}"/>
              </a:ext>
            </a:extLst>
          </p:cNvPr>
          <p:cNvSpPr/>
          <p:nvPr/>
        </p:nvSpPr>
        <p:spPr bwMode="auto">
          <a:xfrm>
            <a:off x="3420897" y="4000145"/>
            <a:ext cx="2638739" cy="94771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appealing is the overall value proposition for the user?</a:t>
            </a:r>
          </a:p>
          <a:p>
            <a:pPr defTabSz="932472" fontAlgn="base">
              <a:spcAft>
                <a:spcPts val="400"/>
              </a:spcAft>
              <a:defRPr/>
            </a:pPr>
            <a:r>
              <a:rPr lang="en-US" sz="800">
                <a:solidFill>
                  <a:schemeClr val="tx1"/>
                </a:solidFill>
              </a:rPr>
              <a:t>Medium: Frontline workers continually look for areas to improve their diagnostic and</a:t>
            </a:r>
            <a:br>
              <a:rPr lang="en-US" sz="800">
                <a:solidFill>
                  <a:schemeClr val="tx1"/>
                </a:solidFill>
              </a:rPr>
            </a:br>
            <a:r>
              <a:rPr lang="en-US" sz="800">
                <a:solidFill>
                  <a:schemeClr val="tx1"/>
                </a:solidFill>
              </a:rPr>
              <a:t>repair efforts</a:t>
            </a:r>
          </a:p>
        </p:txBody>
      </p:sp>
      <p:sp>
        <p:nvSpPr>
          <p:cNvPr id="48" name="Rectangle: Rounded Corners 47">
            <a:extLst>
              <a:ext uri="{FF2B5EF4-FFF2-40B4-BE49-F238E27FC236}">
                <a16:creationId xmlns:a16="http://schemas.microsoft.com/office/drawing/2014/main" id="{98DDACB1-3C72-31B3-D205-7ABF89609079}"/>
              </a:ext>
            </a:extLst>
          </p:cNvPr>
          <p:cNvSpPr/>
          <p:nvPr/>
        </p:nvSpPr>
        <p:spPr bwMode="auto">
          <a:xfrm>
            <a:off x="6132367" y="4000145"/>
            <a:ext cx="2638739" cy="94771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Change resistance</a:t>
            </a:r>
          </a:p>
          <a:p>
            <a:pPr defTabSz="932472" fontAlgn="base">
              <a:spcAft>
                <a:spcPts val="400"/>
              </a:spcAft>
              <a:defRPr/>
            </a:pPr>
            <a:r>
              <a:rPr lang="en-US" sz="800">
                <a:solidFill>
                  <a:schemeClr val="tx1"/>
                </a:solidFill>
              </a:rPr>
              <a:t>Medium to high: Frontline workers will need to be trained on use of copilot and AI and are generally weary of technology changes</a:t>
            </a:r>
          </a:p>
        </p:txBody>
      </p:sp>
      <p:sp>
        <p:nvSpPr>
          <p:cNvPr id="49" name="Rectangle: Rounded Corners 48">
            <a:extLst>
              <a:ext uri="{FF2B5EF4-FFF2-40B4-BE49-F238E27FC236}">
                <a16:creationId xmlns:a16="http://schemas.microsoft.com/office/drawing/2014/main" id="{805FC367-07F7-DCC3-B441-07E5B91D2E39}"/>
              </a:ext>
            </a:extLst>
          </p:cNvPr>
          <p:cNvSpPr/>
          <p:nvPr/>
        </p:nvSpPr>
        <p:spPr bwMode="auto">
          <a:xfrm>
            <a:off x="8843837" y="4000145"/>
            <a:ext cx="2638739" cy="94771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User desirability </a:t>
            </a:r>
          </a:p>
        </p:txBody>
      </p:sp>
      <p:sp>
        <p:nvSpPr>
          <p:cNvPr id="55" name="box">
            <a:extLst>
              <a:ext uri="{FF2B5EF4-FFF2-40B4-BE49-F238E27FC236}">
                <a16:creationId xmlns:a16="http://schemas.microsoft.com/office/drawing/2014/main" id="{E8E90DC5-28E4-3E51-72AC-40DB3A4D9153}"/>
              </a:ext>
            </a:extLst>
          </p:cNvPr>
          <p:cNvSpPr/>
          <p:nvPr/>
        </p:nvSpPr>
        <p:spPr>
          <a:xfrm>
            <a:off x="8940144" y="430173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51" name="box">
            <a:extLst>
              <a:ext uri="{FF2B5EF4-FFF2-40B4-BE49-F238E27FC236}">
                <a16:creationId xmlns:a16="http://schemas.microsoft.com/office/drawing/2014/main" id="{8544FAE2-17CA-06A2-5B1D-CEDF320FC757}"/>
              </a:ext>
            </a:extLst>
          </p:cNvPr>
          <p:cNvSpPr/>
          <p:nvPr/>
        </p:nvSpPr>
        <p:spPr>
          <a:xfrm>
            <a:off x="9453213" y="430173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52" name="box">
            <a:extLst>
              <a:ext uri="{FF2B5EF4-FFF2-40B4-BE49-F238E27FC236}">
                <a16:creationId xmlns:a16="http://schemas.microsoft.com/office/drawing/2014/main" id="{96066045-1415-7B9E-B090-4863E972812A}"/>
              </a:ext>
            </a:extLst>
          </p:cNvPr>
          <p:cNvSpPr/>
          <p:nvPr/>
        </p:nvSpPr>
        <p:spPr>
          <a:xfrm>
            <a:off x="9965749" y="4301733"/>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3</a:t>
            </a:r>
          </a:p>
        </p:txBody>
      </p:sp>
      <p:sp>
        <p:nvSpPr>
          <p:cNvPr id="53" name="box">
            <a:extLst>
              <a:ext uri="{FF2B5EF4-FFF2-40B4-BE49-F238E27FC236}">
                <a16:creationId xmlns:a16="http://schemas.microsoft.com/office/drawing/2014/main" id="{6505226E-CA1B-0A48-4BC7-7610C3DC15D8}"/>
              </a:ext>
            </a:extLst>
          </p:cNvPr>
          <p:cNvSpPr/>
          <p:nvPr/>
        </p:nvSpPr>
        <p:spPr>
          <a:xfrm>
            <a:off x="10478284" y="430173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54" name="box">
            <a:extLst>
              <a:ext uri="{FF2B5EF4-FFF2-40B4-BE49-F238E27FC236}">
                <a16:creationId xmlns:a16="http://schemas.microsoft.com/office/drawing/2014/main" id="{5AE3317C-DCD4-8981-FAE6-898AF3C67AD3}"/>
              </a:ext>
            </a:extLst>
          </p:cNvPr>
          <p:cNvSpPr/>
          <p:nvPr/>
        </p:nvSpPr>
        <p:spPr>
          <a:xfrm>
            <a:off x="10990818" y="430173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56" name="TextBox 55">
            <a:extLst>
              <a:ext uri="{FF2B5EF4-FFF2-40B4-BE49-F238E27FC236}">
                <a16:creationId xmlns:a16="http://schemas.microsoft.com/office/drawing/2014/main" id="{8B001F8C-8C76-92AC-EA7A-7AA069BBF480}"/>
              </a:ext>
            </a:extLst>
          </p:cNvPr>
          <p:cNvSpPr txBox="1"/>
          <p:nvPr/>
        </p:nvSpPr>
        <p:spPr>
          <a:xfrm>
            <a:off x="8935141" y="4704512"/>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
        <p:nvSpPr>
          <p:cNvPr id="57" name="Donut 7">
            <a:extLst>
              <a:ext uri="{FF2B5EF4-FFF2-40B4-BE49-F238E27FC236}">
                <a16:creationId xmlns:a16="http://schemas.microsoft.com/office/drawing/2014/main" id="{52A9229B-434C-90FB-53B1-9C3CA508A5AB}"/>
              </a:ext>
            </a:extLst>
          </p:cNvPr>
          <p:cNvSpPr>
            <a:spLocks/>
          </p:cNvSpPr>
          <p:nvPr/>
        </p:nvSpPr>
        <p:spPr bwMode="auto">
          <a:xfrm>
            <a:off x="709426" y="5021007"/>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Technical value – Feasibility impact assessment </a:t>
            </a:r>
          </a:p>
        </p:txBody>
      </p:sp>
      <p:sp>
        <p:nvSpPr>
          <p:cNvPr id="58" name="Rectangle: Rounded Corners 57">
            <a:extLst>
              <a:ext uri="{FF2B5EF4-FFF2-40B4-BE49-F238E27FC236}">
                <a16:creationId xmlns:a16="http://schemas.microsoft.com/office/drawing/2014/main" id="{EB4AFE00-5653-2549-5A95-BDB7ED4806A3}"/>
              </a:ext>
            </a:extLst>
          </p:cNvPr>
          <p:cNvSpPr>
            <a:spLocks/>
          </p:cNvSpPr>
          <p:nvPr/>
        </p:nvSpPr>
        <p:spPr bwMode="auto">
          <a:xfrm>
            <a:off x="709426" y="5392256"/>
            <a:ext cx="2638739" cy="104029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What are the implementation and</a:t>
            </a:r>
            <a:br>
              <a:rPr lang="en-US" sz="900">
                <a:solidFill>
                  <a:schemeClr val="tx1"/>
                </a:solidFill>
                <a:latin typeface="+mj-lt"/>
                <a:ea typeface="+mj-ea"/>
                <a:cs typeface="+mj-cs"/>
              </a:rPr>
            </a:br>
            <a:r>
              <a:rPr lang="en-US" sz="900">
                <a:solidFill>
                  <a:schemeClr val="tx1"/>
                </a:solidFill>
                <a:latin typeface="+mj-lt"/>
                <a:ea typeface="+mj-ea"/>
                <a:cs typeface="+mj-cs"/>
              </a:rPr>
              <a:t>operational risks?</a:t>
            </a:r>
          </a:p>
          <a:p>
            <a:pPr marL="117475" indent="-117475" defTabSz="932472" fontAlgn="base">
              <a:spcAft>
                <a:spcPts val="400"/>
              </a:spcAft>
              <a:buFont typeface="Arial" panose="020B0604020202020204" pitchFamily="34" charset="0"/>
              <a:buChar char="•"/>
              <a:defRPr/>
            </a:pPr>
            <a:r>
              <a:rPr lang="en-US" sz="800">
                <a:solidFill>
                  <a:schemeClr val="tx1"/>
                </a:solidFill>
              </a:rPr>
              <a:t>Incorrect models/content (precision)</a:t>
            </a:r>
            <a:br>
              <a:rPr lang="en-US" sz="800">
                <a:solidFill>
                  <a:schemeClr val="tx1"/>
                </a:solidFill>
              </a:rPr>
            </a:br>
            <a:r>
              <a:rPr lang="en-US" sz="800">
                <a:solidFill>
                  <a:schemeClr val="tx1"/>
                </a:solidFill>
              </a:rPr>
              <a:t>generation could damage equipment or misdiagnose problem</a:t>
            </a:r>
          </a:p>
          <a:p>
            <a:pPr marL="117475" indent="-117475" defTabSz="932472" fontAlgn="base">
              <a:spcAft>
                <a:spcPts val="400"/>
              </a:spcAft>
              <a:buFont typeface="Arial" panose="020B0604020202020204" pitchFamily="34" charset="0"/>
              <a:buChar char="•"/>
              <a:defRPr/>
            </a:pPr>
            <a:r>
              <a:rPr lang="en-US" sz="800">
                <a:solidFill>
                  <a:schemeClr val="tx1"/>
                </a:solidFill>
              </a:rPr>
              <a:t>Data security and IP</a:t>
            </a:r>
          </a:p>
        </p:txBody>
      </p:sp>
      <p:sp>
        <p:nvSpPr>
          <p:cNvPr id="59" name="Rectangle: Rounded Corners 58">
            <a:extLst>
              <a:ext uri="{FF2B5EF4-FFF2-40B4-BE49-F238E27FC236}">
                <a16:creationId xmlns:a16="http://schemas.microsoft.com/office/drawing/2014/main" id="{FB70DE0B-0A79-EEEA-1886-B9600D7B8AE3}"/>
              </a:ext>
            </a:extLst>
          </p:cNvPr>
          <p:cNvSpPr>
            <a:spLocks/>
          </p:cNvSpPr>
          <p:nvPr/>
        </p:nvSpPr>
        <p:spPr bwMode="auto">
          <a:xfrm>
            <a:off x="3420897" y="5392256"/>
            <a:ext cx="2638739" cy="104029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Are sufficient safeguards available?</a:t>
            </a:r>
          </a:p>
          <a:p>
            <a:pPr marL="117475" indent="-117475" defTabSz="932472" fontAlgn="base">
              <a:spcAft>
                <a:spcPts val="400"/>
              </a:spcAft>
              <a:buFont typeface="Arial" panose="020B0604020202020204" pitchFamily="34" charset="0"/>
              <a:buChar char="•"/>
              <a:defRPr/>
            </a:pPr>
            <a:r>
              <a:rPr lang="en-US" sz="800">
                <a:solidFill>
                  <a:schemeClr val="tx1"/>
                </a:solidFill>
              </a:rPr>
              <a:t>Responsible use of AI (Oversight, transparency, and privacy)</a:t>
            </a:r>
          </a:p>
          <a:p>
            <a:pPr marL="117475" indent="-117475" defTabSz="932472" fontAlgn="base">
              <a:spcAft>
                <a:spcPts val="400"/>
              </a:spcAft>
              <a:buFont typeface="Arial" panose="020B0604020202020204" pitchFamily="34" charset="0"/>
              <a:buChar char="•"/>
              <a:defRPr/>
            </a:pPr>
            <a:r>
              <a:rPr lang="en-US" sz="800">
                <a:solidFill>
                  <a:schemeClr val="tx1"/>
                </a:solidFill>
              </a:rPr>
              <a:t>RAG (Retrieval augmented generation)</a:t>
            </a:r>
          </a:p>
          <a:p>
            <a:pPr defTabSz="932472" fontAlgn="base">
              <a:spcAft>
                <a:spcPts val="400"/>
              </a:spcAft>
            </a:pPr>
            <a:endParaRPr lang="en-US" sz="1000">
              <a:solidFill>
                <a:schemeClr val="tx1"/>
              </a:solidFill>
              <a:latin typeface="+mj-lt"/>
              <a:ea typeface="+mj-ea"/>
              <a:cs typeface="+mj-cs"/>
            </a:endParaRPr>
          </a:p>
        </p:txBody>
      </p:sp>
      <p:sp>
        <p:nvSpPr>
          <p:cNvPr id="60" name="Rectangle: Rounded Corners 59">
            <a:extLst>
              <a:ext uri="{FF2B5EF4-FFF2-40B4-BE49-F238E27FC236}">
                <a16:creationId xmlns:a16="http://schemas.microsoft.com/office/drawing/2014/main" id="{DE97E6A8-E623-F116-0E09-959C62B5A2D6}"/>
              </a:ext>
            </a:extLst>
          </p:cNvPr>
          <p:cNvSpPr>
            <a:spLocks/>
          </p:cNvSpPr>
          <p:nvPr/>
        </p:nvSpPr>
        <p:spPr bwMode="auto">
          <a:xfrm>
            <a:off x="6132367" y="5392256"/>
            <a:ext cx="2638739" cy="104029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dirty="0">
                <a:solidFill>
                  <a:schemeClr val="tx1"/>
                </a:solidFill>
                <a:latin typeface="+mj-lt"/>
                <a:ea typeface="+mj-ea"/>
                <a:cs typeface="+mj-cs"/>
              </a:rPr>
              <a:t>AI/LLM fit </a:t>
            </a:r>
          </a:p>
          <a:p>
            <a:pPr marL="117475" indent="-117475" defTabSz="932472" fontAlgn="base">
              <a:spcAft>
                <a:spcPts val="400"/>
              </a:spcAft>
              <a:buFont typeface="Arial" panose="020B0604020202020204" pitchFamily="34" charset="0"/>
              <a:buChar char="•"/>
              <a:defRPr/>
            </a:pPr>
            <a:r>
              <a:rPr lang="en-US" sz="800" dirty="0">
                <a:solidFill>
                  <a:schemeClr val="tx1"/>
                </a:solidFill>
              </a:rPr>
              <a:t>Frontline workers require faster and more accurate resolution to inquiries </a:t>
            </a:r>
          </a:p>
          <a:p>
            <a:pPr marL="117475" indent="-117475" defTabSz="932472" fontAlgn="base">
              <a:spcAft>
                <a:spcPts val="400"/>
              </a:spcAft>
              <a:buFont typeface="Arial" panose="020B0604020202020204" pitchFamily="34" charset="0"/>
              <a:buChar char="•"/>
              <a:defRPr/>
            </a:pPr>
            <a:r>
              <a:rPr lang="en-US" sz="800" dirty="0">
                <a:solidFill>
                  <a:schemeClr val="tx1"/>
                </a:solidFill>
              </a:rPr>
              <a:t>Democratize domain-specific information through natural language</a:t>
            </a:r>
          </a:p>
          <a:p>
            <a:pPr defTabSz="932472" fontAlgn="base">
              <a:spcAft>
                <a:spcPts val="400"/>
              </a:spcAft>
            </a:pPr>
            <a:endParaRPr lang="en-US" sz="1000" dirty="0">
              <a:solidFill>
                <a:schemeClr val="tx1"/>
              </a:solidFill>
              <a:latin typeface="+mj-lt"/>
              <a:ea typeface="+mj-ea"/>
              <a:cs typeface="+mj-cs"/>
            </a:endParaRPr>
          </a:p>
        </p:txBody>
      </p:sp>
      <p:sp>
        <p:nvSpPr>
          <p:cNvPr id="61" name="Rectangle: Rounded Corners 60">
            <a:extLst>
              <a:ext uri="{FF2B5EF4-FFF2-40B4-BE49-F238E27FC236}">
                <a16:creationId xmlns:a16="http://schemas.microsoft.com/office/drawing/2014/main" id="{A00D68BC-426C-878E-F09D-8B08803F0B11}"/>
              </a:ext>
            </a:extLst>
          </p:cNvPr>
          <p:cNvSpPr>
            <a:spLocks/>
          </p:cNvSpPr>
          <p:nvPr/>
        </p:nvSpPr>
        <p:spPr bwMode="auto">
          <a:xfrm>
            <a:off x="8843837" y="5392256"/>
            <a:ext cx="2638739" cy="104029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Technical feasibility</a:t>
            </a:r>
          </a:p>
          <a:p>
            <a:pPr defTabSz="932472" fontAlgn="base">
              <a:spcAft>
                <a:spcPts val="400"/>
              </a:spcAft>
            </a:pPr>
            <a:br>
              <a:rPr lang="en-US" sz="1000">
                <a:solidFill>
                  <a:schemeClr val="tx1"/>
                </a:solidFill>
                <a:latin typeface="+mj-lt"/>
                <a:ea typeface="+mj-ea"/>
                <a:cs typeface="+mj-cs"/>
              </a:rPr>
            </a:br>
            <a:endParaRPr lang="en-US" sz="1000">
              <a:solidFill>
                <a:schemeClr val="tx1"/>
              </a:solidFill>
              <a:latin typeface="+mj-lt"/>
              <a:ea typeface="+mj-ea"/>
              <a:cs typeface="+mj-cs"/>
            </a:endParaRPr>
          </a:p>
          <a:p>
            <a:pPr defTabSz="932472" fontAlgn="base">
              <a:spcAft>
                <a:spcPts val="400"/>
              </a:spcAft>
            </a:pPr>
            <a:br>
              <a:rPr lang="en-US" sz="1000">
                <a:solidFill>
                  <a:schemeClr val="tx1"/>
                </a:solidFill>
                <a:latin typeface="+mj-lt"/>
                <a:ea typeface="+mj-ea"/>
                <a:cs typeface="+mj-cs"/>
              </a:rPr>
            </a:br>
            <a:endParaRPr lang="en-US" sz="1000">
              <a:solidFill>
                <a:schemeClr val="tx1"/>
              </a:solidFill>
              <a:latin typeface="+mj-lt"/>
              <a:ea typeface="+mj-ea"/>
              <a:cs typeface="+mj-cs"/>
            </a:endParaRPr>
          </a:p>
          <a:p>
            <a:pPr defTabSz="932472" fontAlgn="base">
              <a:spcAft>
                <a:spcPts val="400"/>
              </a:spcAft>
            </a:pPr>
            <a:endParaRPr lang="en-US" sz="1000">
              <a:solidFill>
                <a:schemeClr val="tx1"/>
              </a:solidFill>
              <a:latin typeface="+mj-lt"/>
              <a:ea typeface="+mj-ea"/>
              <a:cs typeface="+mj-cs"/>
            </a:endParaRPr>
          </a:p>
        </p:txBody>
      </p:sp>
      <p:sp>
        <p:nvSpPr>
          <p:cNvPr id="67" name="box">
            <a:extLst>
              <a:ext uri="{FF2B5EF4-FFF2-40B4-BE49-F238E27FC236}">
                <a16:creationId xmlns:a16="http://schemas.microsoft.com/office/drawing/2014/main" id="{071D2D3F-B624-23FB-020D-294AAE35E854}"/>
              </a:ext>
            </a:extLst>
          </p:cNvPr>
          <p:cNvSpPr/>
          <p:nvPr/>
        </p:nvSpPr>
        <p:spPr>
          <a:xfrm>
            <a:off x="8935141" y="5704004"/>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63" name="box">
            <a:extLst>
              <a:ext uri="{FF2B5EF4-FFF2-40B4-BE49-F238E27FC236}">
                <a16:creationId xmlns:a16="http://schemas.microsoft.com/office/drawing/2014/main" id="{12927598-8756-261B-4152-7475C9A58DC6}"/>
              </a:ext>
            </a:extLst>
          </p:cNvPr>
          <p:cNvSpPr/>
          <p:nvPr/>
        </p:nvSpPr>
        <p:spPr>
          <a:xfrm>
            <a:off x="9453213" y="5704004"/>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64" name="box">
            <a:extLst>
              <a:ext uri="{FF2B5EF4-FFF2-40B4-BE49-F238E27FC236}">
                <a16:creationId xmlns:a16="http://schemas.microsoft.com/office/drawing/2014/main" id="{BC1196A6-FD3B-DC5D-4A18-22B856BFCED4}"/>
              </a:ext>
            </a:extLst>
          </p:cNvPr>
          <p:cNvSpPr/>
          <p:nvPr/>
        </p:nvSpPr>
        <p:spPr>
          <a:xfrm>
            <a:off x="9965749" y="5704004"/>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66" name="box">
            <a:extLst>
              <a:ext uri="{FF2B5EF4-FFF2-40B4-BE49-F238E27FC236}">
                <a16:creationId xmlns:a16="http://schemas.microsoft.com/office/drawing/2014/main" id="{DA60A5E4-6CA4-9781-BFDF-630B2B23EAB7}"/>
              </a:ext>
            </a:extLst>
          </p:cNvPr>
          <p:cNvSpPr/>
          <p:nvPr/>
        </p:nvSpPr>
        <p:spPr>
          <a:xfrm>
            <a:off x="10473730" y="5705712"/>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4</a:t>
            </a:r>
          </a:p>
        </p:txBody>
      </p:sp>
      <p:sp>
        <p:nvSpPr>
          <p:cNvPr id="65" name="box">
            <a:extLst>
              <a:ext uri="{FF2B5EF4-FFF2-40B4-BE49-F238E27FC236}">
                <a16:creationId xmlns:a16="http://schemas.microsoft.com/office/drawing/2014/main" id="{DB56882B-BB36-C612-F840-1961B488A6F6}"/>
              </a:ext>
            </a:extLst>
          </p:cNvPr>
          <p:cNvSpPr/>
          <p:nvPr/>
        </p:nvSpPr>
        <p:spPr>
          <a:xfrm>
            <a:off x="10990818" y="5704004"/>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68" name="TextBox 67">
            <a:extLst>
              <a:ext uri="{FF2B5EF4-FFF2-40B4-BE49-F238E27FC236}">
                <a16:creationId xmlns:a16="http://schemas.microsoft.com/office/drawing/2014/main" id="{48132A45-267D-2348-7EFC-B1FCFE2A0DC9}"/>
              </a:ext>
            </a:extLst>
          </p:cNvPr>
          <p:cNvSpPr txBox="1"/>
          <p:nvPr/>
        </p:nvSpPr>
        <p:spPr>
          <a:xfrm>
            <a:off x="8935141" y="6100316"/>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Tree>
    <p:extLst>
      <p:ext uri="{BB962C8B-B14F-4D97-AF65-F5344CB8AC3E}">
        <p14:creationId xmlns:p14="http://schemas.microsoft.com/office/powerpoint/2010/main" val="13719327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00418-4678-DFE2-0EC0-7375CF7866AA}"/>
              </a:ext>
            </a:extLst>
          </p:cNvPr>
          <p:cNvSpPr>
            <a:spLocks noGrp="1"/>
          </p:cNvSpPr>
          <p:nvPr>
            <p:ph type="title"/>
          </p:nvPr>
        </p:nvSpPr>
        <p:spPr/>
        <p:txBody>
          <a:bodyPr/>
          <a:lstStyle/>
          <a:p>
            <a:r>
              <a:rPr lang="en-US">
                <a:ea typeface="+mj-ea"/>
                <a:cs typeface="+mj-cs"/>
              </a:rPr>
              <a:t>This workshop will help you…</a:t>
            </a:r>
          </a:p>
        </p:txBody>
      </p:sp>
      <p:sp>
        <p:nvSpPr>
          <p:cNvPr id="117" name="Rounded Rectangle 11_1">
            <a:extLst>
              <a:ext uri="{FF2B5EF4-FFF2-40B4-BE49-F238E27FC236}">
                <a16:creationId xmlns:a16="http://schemas.microsoft.com/office/drawing/2014/main" id="{1E7655B6-FD81-F2C9-D38E-4F1E82732C5A}"/>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cxnSp>
        <p:nvCxnSpPr>
          <p:cNvPr id="118" name="Straight Connector 117">
            <a:extLst>
              <a:ext uri="{FF2B5EF4-FFF2-40B4-BE49-F238E27FC236}">
                <a16:creationId xmlns:a16="http://schemas.microsoft.com/office/drawing/2014/main" id="{BEFCCC58-8FD5-6986-6EBA-20A24580543D}"/>
              </a:ext>
              <a:ext uri="{C183D7F6-B498-43B3-948B-1728B52AA6E4}">
                <adec:decorative xmlns:adec="http://schemas.microsoft.com/office/drawing/2017/decorative" val="1"/>
              </a:ext>
            </a:extLst>
          </p:cNvPr>
          <p:cNvCxnSpPr>
            <a:cxnSpLocks/>
          </p:cNvCxnSpPr>
          <p:nvPr/>
        </p:nvCxnSpPr>
        <p:spPr>
          <a:xfrm>
            <a:off x="5655015" y="2215188"/>
            <a:ext cx="577572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FC8E66D-90AD-52AE-30F5-CAAE8DCDFBB6}"/>
              </a:ext>
              <a:ext uri="{C183D7F6-B498-43B3-948B-1728B52AA6E4}">
                <adec:decorative xmlns:adec="http://schemas.microsoft.com/office/drawing/2017/decorative" val="1"/>
              </a:ext>
            </a:extLst>
          </p:cNvPr>
          <p:cNvCxnSpPr>
            <a:cxnSpLocks/>
          </p:cNvCxnSpPr>
          <p:nvPr/>
        </p:nvCxnSpPr>
        <p:spPr>
          <a:xfrm>
            <a:off x="5655015" y="3566472"/>
            <a:ext cx="577572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CB5D4B3-3D0F-A973-D60F-87EE85263D6A}"/>
              </a:ext>
              <a:ext uri="{C183D7F6-B498-43B3-948B-1728B52AA6E4}">
                <adec:decorative xmlns:adec="http://schemas.microsoft.com/office/drawing/2017/decorative" val="1"/>
              </a:ext>
            </a:extLst>
          </p:cNvPr>
          <p:cNvCxnSpPr>
            <a:cxnSpLocks/>
          </p:cNvCxnSpPr>
          <p:nvPr/>
        </p:nvCxnSpPr>
        <p:spPr>
          <a:xfrm>
            <a:off x="5655015" y="4917756"/>
            <a:ext cx="577572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Oval 35_1">
            <a:extLst>
              <a:ext uri="{FF2B5EF4-FFF2-40B4-BE49-F238E27FC236}">
                <a16:creationId xmlns:a16="http://schemas.microsoft.com/office/drawing/2014/main" id="{A82B7C5B-A954-59B0-DE18-B4F604461ED1}"/>
              </a:ext>
            </a:extLst>
          </p:cNvPr>
          <p:cNvSpPr>
            <a:spLocks/>
          </p:cNvSpPr>
          <p:nvPr/>
        </p:nvSpPr>
        <p:spPr bwMode="auto">
          <a:xfrm>
            <a:off x="4872479" y="1152077"/>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1</a:t>
            </a:r>
          </a:p>
        </p:txBody>
      </p:sp>
      <p:sp>
        <p:nvSpPr>
          <p:cNvPr id="121" name="Rectangle 120">
            <a:extLst>
              <a:ext uri="{FF2B5EF4-FFF2-40B4-BE49-F238E27FC236}">
                <a16:creationId xmlns:a16="http://schemas.microsoft.com/office/drawing/2014/main" id="{9D1CB719-4393-63E4-671F-9D0935731E37}"/>
              </a:ext>
            </a:extLst>
          </p:cNvPr>
          <p:cNvSpPr>
            <a:spLocks/>
          </p:cNvSpPr>
          <p:nvPr/>
        </p:nvSpPr>
        <p:spPr>
          <a:xfrm>
            <a:off x="5655015" y="985548"/>
            <a:ext cx="5775723" cy="8309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9779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rPr>
              <a:t>Explore partnership opportunities to reduce time-to-market by incorporating Microsoft AI in your products and services</a:t>
            </a:r>
          </a:p>
        </p:txBody>
      </p:sp>
      <p:sp>
        <p:nvSpPr>
          <p:cNvPr id="126" name="Oval 35_1">
            <a:extLst>
              <a:ext uri="{FF2B5EF4-FFF2-40B4-BE49-F238E27FC236}">
                <a16:creationId xmlns:a16="http://schemas.microsoft.com/office/drawing/2014/main" id="{30471E79-278C-0668-5CD6-A500D300E136}"/>
              </a:ext>
            </a:extLst>
          </p:cNvPr>
          <p:cNvSpPr>
            <a:spLocks/>
          </p:cNvSpPr>
          <p:nvPr/>
        </p:nvSpPr>
        <p:spPr bwMode="auto">
          <a:xfrm>
            <a:off x="4872479" y="2641861"/>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2</a:t>
            </a:r>
          </a:p>
        </p:txBody>
      </p:sp>
      <p:sp>
        <p:nvSpPr>
          <p:cNvPr id="122" name="Rectangle 121">
            <a:extLst>
              <a:ext uri="{FF2B5EF4-FFF2-40B4-BE49-F238E27FC236}">
                <a16:creationId xmlns:a16="http://schemas.microsoft.com/office/drawing/2014/main" id="{283F661D-CE49-BE29-E5F5-D6F62C1618D8}"/>
              </a:ext>
            </a:extLst>
          </p:cNvPr>
          <p:cNvSpPr>
            <a:spLocks/>
          </p:cNvSpPr>
          <p:nvPr/>
        </p:nvSpPr>
        <p:spPr>
          <a:xfrm>
            <a:off x="5655015" y="2613831"/>
            <a:ext cx="5775723" cy="5539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9779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rPr>
              <a:t>Share learnings and provide examples of impactful, commercial AI use cases</a:t>
            </a:r>
          </a:p>
        </p:txBody>
      </p:sp>
      <p:sp>
        <p:nvSpPr>
          <p:cNvPr id="127" name="Oval 35_1">
            <a:extLst>
              <a:ext uri="{FF2B5EF4-FFF2-40B4-BE49-F238E27FC236}">
                <a16:creationId xmlns:a16="http://schemas.microsoft.com/office/drawing/2014/main" id="{58EDB14B-A43E-3A2A-0384-E1453114BA13}"/>
              </a:ext>
            </a:extLst>
          </p:cNvPr>
          <p:cNvSpPr>
            <a:spLocks/>
          </p:cNvSpPr>
          <p:nvPr/>
        </p:nvSpPr>
        <p:spPr bwMode="auto">
          <a:xfrm>
            <a:off x="4872479" y="3993145"/>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3</a:t>
            </a:r>
          </a:p>
        </p:txBody>
      </p:sp>
      <p:sp>
        <p:nvSpPr>
          <p:cNvPr id="123" name="Rectangle 122">
            <a:extLst>
              <a:ext uri="{FF2B5EF4-FFF2-40B4-BE49-F238E27FC236}">
                <a16:creationId xmlns:a16="http://schemas.microsoft.com/office/drawing/2014/main" id="{9C129DF9-BA39-C869-80B1-3BC822056A26}"/>
              </a:ext>
            </a:extLst>
          </p:cNvPr>
          <p:cNvSpPr>
            <a:spLocks/>
          </p:cNvSpPr>
          <p:nvPr/>
        </p:nvSpPr>
        <p:spPr>
          <a:xfrm>
            <a:off x="5655015" y="3965115"/>
            <a:ext cx="5775723" cy="5539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9779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rPr>
              <a:t>Learn how to conduct the business envisioning process for your business and customers</a:t>
            </a:r>
          </a:p>
        </p:txBody>
      </p:sp>
      <p:sp>
        <p:nvSpPr>
          <p:cNvPr id="128" name="Oval 35_1">
            <a:extLst>
              <a:ext uri="{FF2B5EF4-FFF2-40B4-BE49-F238E27FC236}">
                <a16:creationId xmlns:a16="http://schemas.microsoft.com/office/drawing/2014/main" id="{DFD9B257-2996-B660-860A-0CC00D1DD3A9}"/>
              </a:ext>
            </a:extLst>
          </p:cNvPr>
          <p:cNvSpPr>
            <a:spLocks/>
          </p:cNvSpPr>
          <p:nvPr/>
        </p:nvSpPr>
        <p:spPr bwMode="auto">
          <a:xfrm>
            <a:off x="4872479" y="5344429"/>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4</a:t>
            </a:r>
          </a:p>
        </p:txBody>
      </p:sp>
      <p:sp>
        <p:nvSpPr>
          <p:cNvPr id="124" name="Rectangle 123">
            <a:extLst>
              <a:ext uri="{FF2B5EF4-FFF2-40B4-BE49-F238E27FC236}">
                <a16:creationId xmlns:a16="http://schemas.microsoft.com/office/drawing/2014/main" id="{411E1616-0FEB-A8F2-2462-28B9F6C59D46}"/>
              </a:ext>
            </a:extLst>
          </p:cNvPr>
          <p:cNvSpPr>
            <a:spLocks/>
          </p:cNvSpPr>
          <p:nvPr/>
        </p:nvSpPr>
        <p:spPr>
          <a:xfrm>
            <a:off x="5655015" y="5316399"/>
            <a:ext cx="5775723" cy="5539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9779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tx1"/>
                </a:solidFill>
                <a:effectLst/>
                <a:uLnTx/>
                <a:uFillTx/>
              </a:rPr>
              <a:t>Leave inspired and prepared to execute on the use cases presented (and more)</a:t>
            </a:r>
          </a:p>
        </p:txBody>
      </p:sp>
    </p:spTree>
    <p:extLst>
      <p:ext uri="{BB962C8B-B14F-4D97-AF65-F5344CB8AC3E}">
        <p14:creationId xmlns:p14="http://schemas.microsoft.com/office/powerpoint/2010/main" val="2371044935"/>
      </p:ext>
    </p:extLst>
  </p:cSld>
  <p:clrMapOvr>
    <a:overrideClrMapping bg1="lt1" tx1="dk1" bg2="lt2" tx2="dk2" accent1="accent1" accent2="accent2" accent3="accent3" accent4="accent4" accent5="accent5" accent6="accent6" hlink="hlink" folHlink="folHlink"/>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37A53E5-7B36-5353-F97C-A5FB6DE07282}"/>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48" name="Oval 32">
            <a:extLst>
              <a:ext uri="{FF2B5EF4-FFF2-40B4-BE49-F238E27FC236}">
                <a16:creationId xmlns:a16="http://schemas.microsoft.com/office/drawing/2014/main" id="{31A459A6-5D9A-A9E7-E3D0-4FBE4151237D}"/>
              </a:ext>
              <a:ext uri="{C183D7F6-B498-43B3-948B-1728B52AA6E4}">
                <adec:decorative xmlns:adec="http://schemas.microsoft.com/office/drawing/2017/decorative" val="1"/>
              </a:ext>
            </a:extLst>
          </p:cNvPr>
          <p:cNvSpPr/>
          <p:nvPr/>
        </p:nvSpPr>
        <p:spPr bwMode="auto">
          <a:xfrm>
            <a:off x="584072" y="2085064"/>
            <a:ext cx="11023856" cy="4479249"/>
          </a:xfrm>
          <a:prstGeom prst="roundRect">
            <a:avLst>
              <a:gd name="adj" fmla="val 26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a:t>AI-enabled software development</a:t>
            </a:r>
          </a:p>
        </p:txBody>
      </p:sp>
      <p:sp>
        <p:nvSpPr>
          <p:cNvPr id="38" name="Rectangle 37">
            <a:extLst>
              <a:ext uri="{FF2B5EF4-FFF2-40B4-BE49-F238E27FC236}">
                <a16:creationId xmlns:a16="http://schemas.microsoft.com/office/drawing/2014/main" id="{4A3E7D0D-0855-47F2-E998-AAAB2ED6C0C1}"/>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37" name="TextBox 36">
            <a:extLst>
              <a:ext uri="{FF2B5EF4-FFF2-40B4-BE49-F238E27FC236}">
                <a16:creationId xmlns:a16="http://schemas.microsoft.com/office/drawing/2014/main" id="{6AD863AC-0C9E-B9C1-62AC-D72BFFB212BF}"/>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normalizeH="0" baseline="0" noProof="0">
                <a:ln>
                  <a:noFill/>
                </a:ln>
                <a:effectLst/>
                <a:uLnTx/>
                <a:uFillTx/>
                <a:ea typeface="+mj-ea"/>
                <a:cs typeface="+mj-cs"/>
              </a:rPr>
              <a:t>Business Envisioning BXT Template Page 1 of 2</a:t>
            </a:r>
          </a:p>
        </p:txBody>
      </p:sp>
      <p:sp>
        <p:nvSpPr>
          <p:cNvPr id="35" name="Titel 1">
            <a:extLst>
              <a:ext uri="{FF2B5EF4-FFF2-40B4-BE49-F238E27FC236}">
                <a16:creationId xmlns:a16="http://schemas.microsoft.com/office/drawing/2014/main" id="{96D4670D-54FA-6AF4-8C83-0F342330BAE5}"/>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ea typeface="+mj-ea"/>
                <a:cs typeface="+mj-cs"/>
              </a:rPr>
              <a:t>Use case name: </a:t>
            </a:r>
            <a:r>
              <a:rPr kumimoji="0" lang="en-US" sz="1200" b="0" i="0" u="none" strike="noStrike" kern="1200" cap="none" spc="0" normalizeH="0" baseline="0" noProof="0">
                <a:ln w="3175">
                  <a:noFill/>
                </a:ln>
                <a:effectLst/>
                <a:uLnTx/>
                <a:uFillTx/>
                <a:latin typeface="+mn-lt"/>
                <a:cs typeface="+mn-cs"/>
              </a:rPr>
              <a:t>Developer AI Assistant </a:t>
            </a:r>
          </a:p>
        </p:txBody>
      </p:sp>
      <p:sp>
        <p:nvSpPr>
          <p:cNvPr id="36" name="Textplatzhalter 2">
            <a:extLst>
              <a:ext uri="{FF2B5EF4-FFF2-40B4-BE49-F238E27FC236}">
                <a16:creationId xmlns:a16="http://schemas.microsoft.com/office/drawing/2014/main" id="{A31BB3ED-16F5-7950-E602-EDBBA273550C}"/>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Product Management </a:t>
            </a:r>
          </a:p>
        </p:txBody>
      </p:sp>
      <p:sp>
        <p:nvSpPr>
          <p:cNvPr id="39" name="Textplatzhalter 2">
            <a:extLst>
              <a:ext uri="{FF2B5EF4-FFF2-40B4-BE49-F238E27FC236}">
                <a16:creationId xmlns:a16="http://schemas.microsoft.com/office/drawing/2014/main" id="{91F01811-91BC-DD12-1203-5EABBEBE00E1}"/>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6" name="Donut 7">
            <a:extLst>
              <a:ext uri="{FF2B5EF4-FFF2-40B4-BE49-F238E27FC236}">
                <a16:creationId xmlns:a16="http://schemas.microsoft.com/office/drawing/2014/main" id="{A17052B2-AD46-0571-86FE-688FDFFF4EB8}"/>
              </a:ext>
            </a:extLst>
          </p:cNvPr>
          <p:cNvSpPr>
            <a:spLocks/>
          </p:cNvSpPr>
          <p:nvPr/>
        </p:nvSpPr>
        <p:spPr bwMode="auto">
          <a:xfrm>
            <a:off x="709425" y="2199412"/>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General </a:t>
            </a:r>
          </a:p>
        </p:txBody>
      </p:sp>
      <p:sp>
        <p:nvSpPr>
          <p:cNvPr id="7" name="Rectangle: Rounded Corners 18">
            <a:extLst>
              <a:ext uri="{FF2B5EF4-FFF2-40B4-BE49-F238E27FC236}">
                <a16:creationId xmlns:a16="http://schemas.microsoft.com/office/drawing/2014/main" id="{46ACB35B-0BC7-F627-6A73-223CC33A2B0C}"/>
              </a:ext>
            </a:extLst>
          </p:cNvPr>
          <p:cNvSpPr/>
          <p:nvPr/>
        </p:nvSpPr>
        <p:spPr bwMode="auto">
          <a:xfrm>
            <a:off x="709424" y="2562711"/>
            <a:ext cx="5349712" cy="182396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Problem to solve</a:t>
            </a:r>
          </a:p>
          <a:p>
            <a:pPr marL="117475" indent="-117475" defTabSz="932472" fontAlgn="base">
              <a:spcAft>
                <a:spcPts val="400"/>
              </a:spcAft>
              <a:buFont typeface="Arial" panose="020B0604020202020204" pitchFamily="34" charset="0"/>
              <a:buChar char="•"/>
              <a:defRPr/>
            </a:pPr>
            <a:r>
              <a:rPr lang="en-US" sz="1000">
                <a:solidFill>
                  <a:schemeClr val="tx1"/>
                </a:solidFill>
              </a:rPr>
              <a:t>Developers face challenges in updating products and services to the latest technologies demanded by end customers.</a:t>
            </a:r>
          </a:p>
          <a:p>
            <a:pPr marL="117475" indent="-117475" defTabSz="932472" fontAlgn="base">
              <a:spcAft>
                <a:spcPts val="400"/>
              </a:spcAft>
              <a:buFont typeface="Arial" panose="020B0604020202020204" pitchFamily="34" charset="0"/>
              <a:buChar char="•"/>
              <a:defRPr/>
            </a:pPr>
            <a:r>
              <a:rPr lang="en-US" sz="1000">
                <a:solidFill>
                  <a:schemeClr val="tx1"/>
                </a:solidFill>
              </a:rPr>
              <a:t>Problems associated with net new software development can lead to missed deadlines and cost overruns.</a:t>
            </a:r>
          </a:p>
          <a:p>
            <a:pPr marL="117475" indent="-117475" defTabSz="932472" fontAlgn="base">
              <a:spcAft>
                <a:spcPts val="400"/>
              </a:spcAft>
              <a:buFont typeface="Arial" panose="020B0604020202020204" pitchFamily="34" charset="0"/>
              <a:buChar char="•"/>
              <a:defRPr/>
            </a:pPr>
            <a:r>
              <a:rPr lang="en-US" sz="1000">
                <a:solidFill>
                  <a:schemeClr val="tx1"/>
                </a:solidFill>
              </a:rPr>
              <a:t>Creating infrastructure-as-code is essential, yet time-consuming, non-differentiated work that does not add to the company’s IP</a:t>
            </a:r>
          </a:p>
          <a:p>
            <a:pPr defTabSz="932472" fontAlgn="base">
              <a:spcAft>
                <a:spcPts val="400"/>
              </a:spcAft>
            </a:pPr>
            <a:endParaRPr lang="en-US" sz="900">
              <a:solidFill>
                <a:schemeClr val="tx1"/>
              </a:solidFill>
              <a:latin typeface="+mj-lt"/>
              <a:ea typeface="+mj-ea"/>
              <a:cs typeface="+mj-cs"/>
            </a:endParaRPr>
          </a:p>
        </p:txBody>
      </p:sp>
      <p:sp>
        <p:nvSpPr>
          <p:cNvPr id="8" name="Rectangle: Rounded Corners 19">
            <a:extLst>
              <a:ext uri="{FF2B5EF4-FFF2-40B4-BE49-F238E27FC236}">
                <a16:creationId xmlns:a16="http://schemas.microsoft.com/office/drawing/2014/main" id="{BC0685F5-8DBA-3A08-98A6-D9176A889612}"/>
              </a:ext>
            </a:extLst>
          </p:cNvPr>
          <p:cNvSpPr/>
          <p:nvPr/>
        </p:nvSpPr>
        <p:spPr bwMode="auto">
          <a:xfrm>
            <a:off x="6132863" y="2562711"/>
            <a:ext cx="5349712" cy="182396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Use case description</a:t>
            </a:r>
          </a:p>
          <a:p>
            <a:pPr marL="117475" indent="-117475" defTabSz="932472" fontAlgn="base">
              <a:spcAft>
                <a:spcPts val="400"/>
              </a:spcAft>
              <a:buFont typeface="Arial" panose="020B0604020202020204" pitchFamily="34" charset="0"/>
              <a:buChar char="•"/>
              <a:defRPr/>
            </a:pPr>
            <a:r>
              <a:rPr lang="en-US" sz="1000">
                <a:solidFill>
                  <a:schemeClr val="tx1"/>
                </a:solidFill>
              </a:rPr>
              <a:t>Help the developer update legacy software by generating code using more modern infrastructures, languages, frameworks and hosting environments.</a:t>
            </a:r>
          </a:p>
          <a:p>
            <a:pPr marL="117475" indent="-117475" defTabSz="932472" fontAlgn="base">
              <a:spcAft>
                <a:spcPts val="400"/>
              </a:spcAft>
              <a:buFont typeface="Arial" panose="020B0604020202020204" pitchFamily="34" charset="0"/>
              <a:buChar char="•"/>
              <a:defRPr/>
            </a:pPr>
            <a:r>
              <a:rPr lang="en-US" sz="1000">
                <a:solidFill>
                  <a:schemeClr val="tx1"/>
                </a:solidFill>
              </a:rPr>
              <a:t>Assist by recommending code to solve problems that often arise when creating net new software products and services</a:t>
            </a:r>
          </a:p>
          <a:p>
            <a:pPr marL="117475" indent="-117475" defTabSz="932472" fontAlgn="base">
              <a:spcAft>
                <a:spcPts val="400"/>
              </a:spcAft>
              <a:buFont typeface="Arial" panose="020B0604020202020204" pitchFamily="34" charset="0"/>
              <a:buChar char="•"/>
              <a:defRPr/>
            </a:pPr>
            <a:r>
              <a:rPr lang="en-US" sz="1000">
                <a:solidFill>
                  <a:schemeClr val="tx1"/>
                </a:solidFill>
              </a:rPr>
              <a:t>Software and ops teams can create and update infrastructure as code automation templates and playbooks based on existing manual process documentation or vendor-provided updates. ​</a:t>
            </a:r>
          </a:p>
        </p:txBody>
      </p:sp>
      <p:sp>
        <p:nvSpPr>
          <p:cNvPr id="9" name="Donut 7">
            <a:extLst>
              <a:ext uri="{FF2B5EF4-FFF2-40B4-BE49-F238E27FC236}">
                <a16:creationId xmlns:a16="http://schemas.microsoft.com/office/drawing/2014/main" id="{FB227F7C-97DF-CF78-F3ED-0651A9675265}"/>
              </a:ext>
            </a:extLst>
          </p:cNvPr>
          <p:cNvSpPr>
            <a:spLocks/>
          </p:cNvSpPr>
          <p:nvPr/>
        </p:nvSpPr>
        <p:spPr bwMode="auto">
          <a:xfrm>
            <a:off x="709425" y="4459831"/>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Objectives &amp; key results – Strategic fit</a:t>
            </a:r>
          </a:p>
        </p:txBody>
      </p:sp>
      <p:sp>
        <p:nvSpPr>
          <p:cNvPr id="10" name="Rectangle: Rounded Corners 9">
            <a:extLst>
              <a:ext uri="{FF2B5EF4-FFF2-40B4-BE49-F238E27FC236}">
                <a16:creationId xmlns:a16="http://schemas.microsoft.com/office/drawing/2014/main" id="{C3A3EB9C-6E45-D6BF-982D-17BC02E536E1}"/>
              </a:ext>
            </a:extLst>
          </p:cNvPr>
          <p:cNvSpPr/>
          <p:nvPr/>
        </p:nvSpPr>
        <p:spPr bwMode="auto">
          <a:xfrm>
            <a:off x="709425" y="4831080"/>
            <a:ext cx="2638739" cy="160147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Business objective </a:t>
            </a:r>
          </a:p>
          <a:p>
            <a:pPr marL="117475" indent="-117475" defTabSz="932472" fontAlgn="base">
              <a:spcAft>
                <a:spcPts val="400"/>
              </a:spcAft>
              <a:buFont typeface="Arial" panose="020B0604020202020204" pitchFamily="34" charset="0"/>
              <a:buChar char="•"/>
              <a:defRPr/>
            </a:pPr>
            <a:r>
              <a:rPr lang="en-US" sz="1000">
                <a:solidFill>
                  <a:schemeClr val="tx1"/>
                </a:solidFill>
              </a:rPr>
              <a:t>Create more innovative products that will delight end customers</a:t>
            </a:r>
          </a:p>
          <a:p>
            <a:pPr marL="117475" indent="-117475" defTabSz="932472" fontAlgn="base">
              <a:spcAft>
                <a:spcPts val="400"/>
              </a:spcAft>
              <a:buFont typeface="Arial" panose="020B0604020202020204" pitchFamily="34" charset="0"/>
              <a:buChar char="•"/>
              <a:defRPr/>
            </a:pPr>
            <a:r>
              <a:rPr lang="en-US" sz="1000">
                <a:solidFill>
                  <a:schemeClr val="tx1"/>
                </a:solidFill>
              </a:rPr>
              <a:t>Increase shipping cadence without sacrificing quality </a:t>
            </a:r>
          </a:p>
          <a:p>
            <a:pPr defTabSz="932472" fontAlgn="base">
              <a:spcAft>
                <a:spcPts val="400"/>
              </a:spcAft>
            </a:pPr>
            <a:endParaRPr lang="en-US" sz="900">
              <a:solidFill>
                <a:schemeClr val="tx1"/>
              </a:solidFill>
              <a:latin typeface="+mj-lt"/>
              <a:ea typeface="+mj-ea"/>
              <a:cs typeface="+mj-cs"/>
            </a:endParaRPr>
          </a:p>
        </p:txBody>
      </p:sp>
      <p:sp>
        <p:nvSpPr>
          <p:cNvPr id="11" name="Rectangle: Rounded Corners 10">
            <a:extLst>
              <a:ext uri="{FF2B5EF4-FFF2-40B4-BE49-F238E27FC236}">
                <a16:creationId xmlns:a16="http://schemas.microsoft.com/office/drawing/2014/main" id="{F196EF14-3B7E-BEA1-87BD-2D784AD51C95}"/>
              </a:ext>
            </a:extLst>
          </p:cNvPr>
          <p:cNvSpPr/>
          <p:nvPr/>
        </p:nvSpPr>
        <p:spPr bwMode="auto">
          <a:xfrm>
            <a:off x="3420896" y="4831080"/>
            <a:ext cx="2638739" cy="160147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Key results</a:t>
            </a:r>
          </a:p>
          <a:p>
            <a:pPr marL="117475" indent="-117475" defTabSz="932472" fontAlgn="base">
              <a:spcAft>
                <a:spcPts val="400"/>
              </a:spcAft>
              <a:buFont typeface="Arial" panose="020B0604020202020204" pitchFamily="34" charset="0"/>
              <a:buChar char="•"/>
              <a:defRPr/>
            </a:pPr>
            <a:r>
              <a:rPr lang="en-US" sz="1000">
                <a:solidFill>
                  <a:schemeClr val="tx1"/>
                </a:solidFill>
              </a:rPr>
              <a:t>Increase in worker productivity</a:t>
            </a:r>
          </a:p>
          <a:p>
            <a:pPr marL="117475" indent="-117475" defTabSz="932472" fontAlgn="base">
              <a:spcAft>
                <a:spcPts val="400"/>
              </a:spcAft>
              <a:buFont typeface="Arial" panose="020B0604020202020204" pitchFamily="34" charset="0"/>
              <a:buChar char="•"/>
              <a:defRPr/>
            </a:pPr>
            <a:r>
              <a:rPr lang="en-US" sz="1000">
                <a:solidFill>
                  <a:schemeClr val="tx1"/>
                </a:solidFill>
              </a:rPr>
              <a:t>Decrease in time-to-market for new products and services</a:t>
            </a:r>
          </a:p>
        </p:txBody>
      </p:sp>
      <p:sp>
        <p:nvSpPr>
          <p:cNvPr id="12" name="Rectangle: Rounded Corners 11">
            <a:extLst>
              <a:ext uri="{FF2B5EF4-FFF2-40B4-BE49-F238E27FC236}">
                <a16:creationId xmlns:a16="http://schemas.microsoft.com/office/drawing/2014/main" id="{3D3E961E-913A-C5B5-8BC9-25D9F90A431F}"/>
              </a:ext>
            </a:extLst>
          </p:cNvPr>
          <p:cNvSpPr/>
          <p:nvPr/>
        </p:nvSpPr>
        <p:spPr bwMode="auto">
          <a:xfrm>
            <a:off x="6132367" y="4831080"/>
            <a:ext cx="2638739" cy="160147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Executive Sponsor</a:t>
            </a:r>
          </a:p>
          <a:p>
            <a:pPr defTabSz="932472" fontAlgn="base">
              <a:spcAft>
                <a:spcPts val="400"/>
              </a:spcAft>
              <a:defRPr/>
            </a:pPr>
            <a:r>
              <a:rPr lang="en-US" sz="1000">
                <a:solidFill>
                  <a:schemeClr val="tx1"/>
                </a:solidFill>
              </a:rPr>
              <a:t>Role: Product Owner</a:t>
            </a:r>
          </a:p>
          <a:p>
            <a:pPr defTabSz="932472" fontAlgn="base">
              <a:spcAft>
                <a:spcPts val="400"/>
              </a:spcAft>
              <a:defRPr/>
            </a:pPr>
            <a:r>
              <a:rPr lang="en-US" sz="1000">
                <a:solidFill>
                  <a:schemeClr val="tx1"/>
                </a:solidFill>
              </a:rPr>
              <a:t>Name:</a:t>
            </a:r>
          </a:p>
          <a:p>
            <a:pPr defTabSz="932472" fontAlgn="base">
              <a:spcAft>
                <a:spcPts val="400"/>
              </a:spcAft>
              <a:defRPr/>
            </a:pPr>
            <a:r>
              <a:rPr lang="en-US" sz="1000">
                <a:solidFill>
                  <a:schemeClr val="tx1"/>
                </a:solidFill>
              </a:rPr>
              <a:t>Org/Group: Operations</a:t>
            </a:r>
          </a:p>
        </p:txBody>
      </p:sp>
      <p:sp>
        <p:nvSpPr>
          <p:cNvPr id="13" name="Rectangle: Rounded Corners 12">
            <a:extLst>
              <a:ext uri="{FF2B5EF4-FFF2-40B4-BE49-F238E27FC236}">
                <a16:creationId xmlns:a16="http://schemas.microsoft.com/office/drawing/2014/main" id="{4106EA00-F817-03FA-2539-59E9C2AAEB21}"/>
              </a:ext>
            </a:extLst>
          </p:cNvPr>
          <p:cNvSpPr/>
          <p:nvPr/>
        </p:nvSpPr>
        <p:spPr bwMode="auto">
          <a:xfrm>
            <a:off x="8843837" y="4831080"/>
            <a:ext cx="2638739" cy="160147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Strategic fit</a:t>
            </a:r>
          </a:p>
        </p:txBody>
      </p:sp>
      <p:sp>
        <p:nvSpPr>
          <p:cNvPr id="18" name="box">
            <a:extLst>
              <a:ext uri="{FF2B5EF4-FFF2-40B4-BE49-F238E27FC236}">
                <a16:creationId xmlns:a16="http://schemas.microsoft.com/office/drawing/2014/main" id="{816EA4CB-2879-2DB0-E2D4-FC3482F5FCF4}"/>
              </a:ext>
            </a:extLst>
          </p:cNvPr>
          <p:cNvSpPr/>
          <p:nvPr/>
        </p:nvSpPr>
        <p:spPr>
          <a:xfrm>
            <a:off x="8952164" y="5327326"/>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15" name="box">
            <a:extLst>
              <a:ext uri="{FF2B5EF4-FFF2-40B4-BE49-F238E27FC236}">
                <a16:creationId xmlns:a16="http://schemas.microsoft.com/office/drawing/2014/main" id="{0D5F4550-05CE-6441-88F9-00D4E0AD7052}"/>
              </a:ext>
            </a:extLst>
          </p:cNvPr>
          <p:cNvSpPr/>
          <p:nvPr/>
        </p:nvSpPr>
        <p:spPr>
          <a:xfrm>
            <a:off x="9465913" y="5327326"/>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19" name="box">
            <a:extLst>
              <a:ext uri="{FF2B5EF4-FFF2-40B4-BE49-F238E27FC236}">
                <a16:creationId xmlns:a16="http://schemas.microsoft.com/office/drawing/2014/main" id="{ADA54963-D9B6-15BA-0B9C-962A780A1D5F}"/>
              </a:ext>
            </a:extLst>
          </p:cNvPr>
          <p:cNvSpPr/>
          <p:nvPr/>
        </p:nvSpPr>
        <p:spPr>
          <a:xfrm>
            <a:off x="9977235" y="5326972"/>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3</a:t>
            </a:r>
          </a:p>
        </p:txBody>
      </p:sp>
      <p:sp>
        <p:nvSpPr>
          <p:cNvPr id="16" name="box">
            <a:extLst>
              <a:ext uri="{FF2B5EF4-FFF2-40B4-BE49-F238E27FC236}">
                <a16:creationId xmlns:a16="http://schemas.microsoft.com/office/drawing/2014/main" id="{99CC7373-FBEF-C8BF-48A7-AC4E12539E52}"/>
              </a:ext>
            </a:extLst>
          </p:cNvPr>
          <p:cNvSpPr/>
          <p:nvPr/>
        </p:nvSpPr>
        <p:spPr>
          <a:xfrm>
            <a:off x="10490984" y="5327326"/>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17" name="box">
            <a:extLst>
              <a:ext uri="{FF2B5EF4-FFF2-40B4-BE49-F238E27FC236}">
                <a16:creationId xmlns:a16="http://schemas.microsoft.com/office/drawing/2014/main" id="{C04F4B54-600C-2A47-3643-9F3BB6901F2C}"/>
              </a:ext>
            </a:extLst>
          </p:cNvPr>
          <p:cNvSpPr/>
          <p:nvPr/>
        </p:nvSpPr>
        <p:spPr>
          <a:xfrm>
            <a:off x="11003518" y="5327326"/>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20" name="TextBox 19">
            <a:extLst>
              <a:ext uri="{FF2B5EF4-FFF2-40B4-BE49-F238E27FC236}">
                <a16:creationId xmlns:a16="http://schemas.microsoft.com/office/drawing/2014/main" id="{DC8E82DA-4993-2142-CB16-3E73199CAA0A}"/>
              </a:ext>
            </a:extLst>
          </p:cNvPr>
          <p:cNvSpPr txBox="1"/>
          <p:nvPr/>
        </p:nvSpPr>
        <p:spPr>
          <a:xfrm>
            <a:off x="8940678" y="5938089"/>
            <a:ext cx="2126177" cy="161583"/>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1050">
                <a:latin typeface="+mj-lt"/>
                <a:ea typeface="+mj-ea"/>
                <a:cs typeface="+mj-cs"/>
              </a:rPr>
              <a:t>1 = Low and 5 = High</a:t>
            </a:r>
          </a:p>
        </p:txBody>
      </p:sp>
    </p:spTree>
    <p:extLst>
      <p:ext uri="{BB962C8B-B14F-4D97-AF65-F5344CB8AC3E}">
        <p14:creationId xmlns:p14="http://schemas.microsoft.com/office/powerpoint/2010/main" val="13082027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F9E5A5-4E0E-E84F-5A77-EEA7EAF1E9E8}"/>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20" name="Oval 32">
            <a:extLst>
              <a:ext uri="{FF2B5EF4-FFF2-40B4-BE49-F238E27FC236}">
                <a16:creationId xmlns:a16="http://schemas.microsoft.com/office/drawing/2014/main" id="{52FA8E1B-9673-FEFA-63D2-E53AE5B00537}"/>
              </a:ext>
              <a:ext uri="{C183D7F6-B498-43B3-948B-1728B52AA6E4}">
                <adec:decorative xmlns:adec="http://schemas.microsoft.com/office/drawing/2017/decorative" val="1"/>
              </a:ext>
            </a:extLst>
          </p:cNvPr>
          <p:cNvSpPr/>
          <p:nvPr/>
        </p:nvSpPr>
        <p:spPr bwMode="auto">
          <a:xfrm>
            <a:off x="584072" y="2085064"/>
            <a:ext cx="11023856" cy="4479249"/>
          </a:xfrm>
          <a:prstGeom prst="roundRect">
            <a:avLst>
              <a:gd name="adj" fmla="val 26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a:t>AI-enabled software development</a:t>
            </a:r>
          </a:p>
        </p:txBody>
      </p:sp>
      <p:sp>
        <p:nvSpPr>
          <p:cNvPr id="14" name="Rectangle 13">
            <a:extLst>
              <a:ext uri="{FF2B5EF4-FFF2-40B4-BE49-F238E27FC236}">
                <a16:creationId xmlns:a16="http://schemas.microsoft.com/office/drawing/2014/main" id="{5C7B5592-E754-AE4A-B9BF-AC99D1D6E9DF}"/>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13" name="TextBox 12">
            <a:extLst>
              <a:ext uri="{FF2B5EF4-FFF2-40B4-BE49-F238E27FC236}">
                <a16:creationId xmlns:a16="http://schemas.microsoft.com/office/drawing/2014/main" id="{EB7D6441-BE23-0876-56FD-8E3160D97988}"/>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spc="0" normalizeH="0" baseline="0" noProof="0">
                <a:ln>
                  <a:noFill/>
                </a:ln>
                <a:effectLst/>
                <a:uLnTx/>
                <a:uFillTx/>
                <a:ea typeface="+mj-ea"/>
                <a:cs typeface="+mj-cs"/>
              </a:rPr>
              <a:t>Business Envisioning BXT Template Page 2of 2</a:t>
            </a:r>
          </a:p>
        </p:txBody>
      </p:sp>
      <p:sp>
        <p:nvSpPr>
          <p:cNvPr id="11" name="Titel 1">
            <a:extLst>
              <a:ext uri="{FF2B5EF4-FFF2-40B4-BE49-F238E27FC236}">
                <a16:creationId xmlns:a16="http://schemas.microsoft.com/office/drawing/2014/main" id="{41C86882-B1C3-5B4E-1024-E897D21911B2}"/>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a:ea typeface="+mj-ea"/>
                <a:cs typeface="+mj-cs"/>
              </a:rPr>
              <a:t>Use case name: </a:t>
            </a:r>
            <a:r>
              <a:rPr kumimoji="0" lang="en-US" sz="1200" b="0" i="0" u="none" strike="noStrike" kern="1200" cap="none" spc="0" normalizeH="0" baseline="0" noProof="0">
                <a:ln w="3175">
                  <a:noFill/>
                </a:ln>
                <a:effectLst/>
                <a:uLnTx/>
                <a:uFillTx/>
                <a:latin typeface="+mn-lt"/>
                <a:cs typeface="+mn-cs"/>
              </a:rPr>
              <a:t>Developer AI Assistant </a:t>
            </a:r>
          </a:p>
        </p:txBody>
      </p:sp>
      <p:sp>
        <p:nvSpPr>
          <p:cNvPr id="12" name="Textplatzhalter 2">
            <a:extLst>
              <a:ext uri="{FF2B5EF4-FFF2-40B4-BE49-F238E27FC236}">
                <a16:creationId xmlns:a16="http://schemas.microsoft.com/office/drawing/2014/main" id="{1D8BF290-BF72-F8A5-A2FD-CB5D1BF6E7DA}"/>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Product Management </a:t>
            </a:r>
          </a:p>
        </p:txBody>
      </p:sp>
      <p:sp>
        <p:nvSpPr>
          <p:cNvPr id="15" name="Textplatzhalter 2">
            <a:extLst>
              <a:ext uri="{FF2B5EF4-FFF2-40B4-BE49-F238E27FC236}">
                <a16:creationId xmlns:a16="http://schemas.microsoft.com/office/drawing/2014/main" id="{806B4FA3-53A5-40E7-1116-8C80D2544B80}"/>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2" name="Donut 7">
            <a:extLst>
              <a:ext uri="{FF2B5EF4-FFF2-40B4-BE49-F238E27FC236}">
                <a16:creationId xmlns:a16="http://schemas.microsoft.com/office/drawing/2014/main" id="{062CFE12-69EF-D3EA-0059-91BB2AC31C84}"/>
              </a:ext>
            </a:extLst>
          </p:cNvPr>
          <p:cNvSpPr>
            <a:spLocks/>
          </p:cNvSpPr>
          <p:nvPr/>
        </p:nvSpPr>
        <p:spPr bwMode="auto">
          <a:xfrm>
            <a:off x="709426" y="2198803"/>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Business viability – Strategic business impact assessment </a:t>
            </a:r>
          </a:p>
        </p:txBody>
      </p:sp>
      <p:sp>
        <p:nvSpPr>
          <p:cNvPr id="23" name="Rectangle 22">
            <a:extLst>
              <a:ext uri="{FF2B5EF4-FFF2-40B4-BE49-F238E27FC236}">
                <a16:creationId xmlns:a16="http://schemas.microsoft.com/office/drawing/2014/main" id="{8AEC1F00-AA35-DC39-961A-741BFD4D9DE8}"/>
              </a:ext>
            </a:extLst>
          </p:cNvPr>
          <p:cNvSpPr/>
          <p:nvPr/>
        </p:nvSpPr>
        <p:spPr bwMode="auto">
          <a:xfrm>
            <a:off x="709426" y="2562102"/>
            <a:ext cx="2638739" cy="993642"/>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does the use case align to the organization’s executive strategy?</a:t>
            </a:r>
          </a:p>
          <a:p>
            <a:pPr defTabSz="932472" fontAlgn="base">
              <a:spcAft>
                <a:spcPts val="400"/>
              </a:spcAft>
              <a:defRPr/>
            </a:pPr>
            <a:r>
              <a:rPr lang="en-US" sz="800">
                <a:solidFill>
                  <a:schemeClr val="tx1"/>
                </a:solidFill>
              </a:rPr>
              <a:t>Aligns corporate strategy of shipping new products that more end customers will love faster, without sacrificing quality</a:t>
            </a:r>
          </a:p>
        </p:txBody>
      </p:sp>
      <p:sp>
        <p:nvSpPr>
          <p:cNvPr id="28" name="Rectangle 27">
            <a:extLst>
              <a:ext uri="{FF2B5EF4-FFF2-40B4-BE49-F238E27FC236}">
                <a16:creationId xmlns:a16="http://schemas.microsoft.com/office/drawing/2014/main" id="{2263CBE7-2150-3E44-2E36-0DAD82D96F9D}"/>
              </a:ext>
            </a:extLst>
          </p:cNvPr>
          <p:cNvSpPr/>
          <p:nvPr/>
        </p:nvSpPr>
        <p:spPr bwMode="auto">
          <a:xfrm>
            <a:off x="3420897" y="2562102"/>
            <a:ext cx="2638739" cy="993642"/>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does the use case generate</a:t>
            </a:r>
            <a:br>
              <a:rPr lang="en-US" sz="900">
                <a:solidFill>
                  <a:schemeClr val="tx1"/>
                </a:solidFill>
                <a:latin typeface="+mj-lt"/>
                <a:ea typeface="+mj-ea"/>
                <a:cs typeface="+mj-cs"/>
              </a:rPr>
            </a:br>
            <a:r>
              <a:rPr lang="en-US" sz="900">
                <a:solidFill>
                  <a:schemeClr val="tx1"/>
                </a:solidFill>
                <a:latin typeface="+mj-lt"/>
                <a:ea typeface="+mj-ea"/>
                <a:cs typeface="+mj-cs"/>
              </a:rPr>
              <a:t>business value?</a:t>
            </a:r>
          </a:p>
          <a:p>
            <a:pPr defTabSz="932472" fontAlgn="base">
              <a:spcAft>
                <a:spcPts val="400"/>
              </a:spcAft>
              <a:defRPr/>
            </a:pPr>
            <a:r>
              <a:rPr lang="en-US" sz="800">
                <a:solidFill>
                  <a:schemeClr val="tx1"/>
                </a:solidFill>
              </a:rPr>
              <a:t>By providing more functionality, more frequently, end customers will be willing to spend more to use the software</a:t>
            </a:r>
          </a:p>
        </p:txBody>
      </p:sp>
      <p:sp>
        <p:nvSpPr>
          <p:cNvPr id="29" name="Rectangle 28">
            <a:extLst>
              <a:ext uri="{FF2B5EF4-FFF2-40B4-BE49-F238E27FC236}">
                <a16:creationId xmlns:a16="http://schemas.microsoft.com/office/drawing/2014/main" id="{4060888B-7E41-6224-46CA-6948F59C14EF}"/>
              </a:ext>
            </a:extLst>
          </p:cNvPr>
          <p:cNvSpPr/>
          <p:nvPr/>
        </p:nvSpPr>
        <p:spPr bwMode="auto">
          <a:xfrm>
            <a:off x="6132367" y="2562102"/>
            <a:ext cx="2638739" cy="993642"/>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Business change management timeframe </a:t>
            </a:r>
          </a:p>
          <a:p>
            <a:pPr defTabSz="932472" fontAlgn="base">
              <a:spcAft>
                <a:spcPts val="400"/>
              </a:spcAft>
            </a:pPr>
            <a:endParaRPr lang="en-US" sz="900">
              <a:solidFill>
                <a:schemeClr val="tx1"/>
              </a:solidFill>
              <a:latin typeface="+mj-lt"/>
              <a:ea typeface="+mj-ea"/>
              <a:cs typeface="+mj-cs"/>
            </a:endParaRPr>
          </a:p>
        </p:txBody>
      </p:sp>
      <p:grpSp>
        <p:nvGrpSpPr>
          <p:cNvPr id="30" name="Group 29" descr="&gt;6 months &#10;">
            <a:extLst>
              <a:ext uri="{FF2B5EF4-FFF2-40B4-BE49-F238E27FC236}">
                <a16:creationId xmlns:a16="http://schemas.microsoft.com/office/drawing/2014/main" id="{5B817616-85A6-4C6B-1BAB-9D8A7EDD52C4}"/>
              </a:ext>
            </a:extLst>
          </p:cNvPr>
          <p:cNvGrpSpPr/>
          <p:nvPr/>
        </p:nvGrpSpPr>
        <p:grpSpPr>
          <a:xfrm>
            <a:off x="6242048" y="2899129"/>
            <a:ext cx="1037435" cy="499084"/>
            <a:chOff x="6242048" y="2595329"/>
            <a:chExt cx="1037435" cy="499084"/>
          </a:xfrm>
        </p:grpSpPr>
        <p:sp>
          <p:nvSpPr>
            <p:cNvPr id="31" name="box">
              <a:extLst>
                <a:ext uri="{FF2B5EF4-FFF2-40B4-BE49-F238E27FC236}">
                  <a16:creationId xmlns:a16="http://schemas.microsoft.com/office/drawing/2014/main" id="{8253FA8E-6CB3-52BD-91B5-AED01D745BB8}"/>
                </a:ext>
                <a:ext uri="{C183D7F6-B498-43B3-948B-1728B52AA6E4}">
                  <adec:decorative xmlns:adec="http://schemas.microsoft.com/office/drawing/2017/decorative" val="1"/>
                </a:ext>
              </a:extLst>
            </p:cNvPr>
            <p:cNvSpPr/>
            <p:nvPr/>
          </p:nvSpPr>
          <p:spPr>
            <a:xfrm>
              <a:off x="6242054" y="2784203"/>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latin typeface="+mj-lt"/>
                <a:cs typeface="Segoe UI Semibold" panose="020B0502040204020203" pitchFamily="34" charset="0"/>
              </a:endParaRPr>
            </a:p>
          </p:txBody>
        </p:sp>
        <p:sp>
          <p:nvSpPr>
            <p:cNvPr id="32" name="box">
              <a:extLst>
                <a:ext uri="{FF2B5EF4-FFF2-40B4-BE49-F238E27FC236}">
                  <a16:creationId xmlns:a16="http://schemas.microsoft.com/office/drawing/2014/main" id="{9E4A66DB-68D5-F6FC-201A-99170BFF5708}"/>
                </a:ext>
                <a:ext uri="{C183D7F6-B498-43B3-948B-1728B52AA6E4}">
                  <adec:decorative xmlns:adec="http://schemas.microsoft.com/office/drawing/2017/decorative" val="1"/>
                </a:ext>
              </a:extLst>
            </p:cNvPr>
            <p:cNvSpPr/>
            <p:nvPr/>
          </p:nvSpPr>
          <p:spPr>
            <a:xfrm>
              <a:off x="6242048" y="2984434"/>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tx1"/>
                  </a:solidFill>
                  <a:latin typeface="+mj-lt"/>
                  <a:cs typeface="Segoe UI Semibold" panose="020B0502040204020203" pitchFamily="34" charset="0"/>
                </a:rPr>
                <a:t>X</a:t>
              </a:r>
            </a:p>
          </p:txBody>
        </p:sp>
        <p:sp>
          <p:nvSpPr>
            <p:cNvPr id="33" name="Textfeld 25">
              <a:extLst>
                <a:ext uri="{FF2B5EF4-FFF2-40B4-BE49-F238E27FC236}">
                  <a16:creationId xmlns:a16="http://schemas.microsoft.com/office/drawing/2014/main" id="{205F3A08-65ED-E821-C727-8B595426A14A}"/>
                </a:ext>
              </a:extLst>
            </p:cNvPr>
            <p:cNvSpPr txBox="1"/>
            <p:nvPr/>
          </p:nvSpPr>
          <p:spPr>
            <a:xfrm>
              <a:off x="6382255" y="2599937"/>
              <a:ext cx="897228"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32472" fontAlgn="base">
                <a:spcBef>
                  <a:spcPts val="0"/>
                </a:spcBef>
                <a:spcAft>
                  <a:spcPts val="400"/>
                </a:spcAft>
                <a:buClrTx/>
                <a:buSzTx/>
                <a:tabLst/>
                <a:defRPr/>
              </a:pPr>
              <a:r>
                <a:rPr lang="en-US" sz="800"/>
                <a:t>1 – 3 months</a:t>
              </a:r>
            </a:p>
          </p:txBody>
        </p:sp>
        <p:sp>
          <p:nvSpPr>
            <p:cNvPr id="34" name="Textfeld 26">
              <a:extLst>
                <a:ext uri="{FF2B5EF4-FFF2-40B4-BE49-F238E27FC236}">
                  <a16:creationId xmlns:a16="http://schemas.microsoft.com/office/drawing/2014/main" id="{B15121A0-5E49-4ED7-CB3B-F5697C2D6B68}"/>
                </a:ext>
              </a:extLst>
            </p:cNvPr>
            <p:cNvSpPr txBox="1"/>
            <p:nvPr/>
          </p:nvSpPr>
          <p:spPr>
            <a:xfrm>
              <a:off x="6388971" y="2788811"/>
              <a:ext cx="796058"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32472" fontAlgn="base">
                <a:spcBef>
                  <a:spcPts val="0"/>
                </a:spcBef>
                <a:spcAft>
                  <a:spcPts val="400"/>
                </a:spcAft>
                <a:buClrTx/>
                <a:buSzTx/>
                <a:tabLst/>
                <a:defRPr/>
              </a:pPr>
              <a:r>
                <a:rPr lang="en-US" sz="800"/>
                <a:t>4 – 6 months</a:t>
              </a:r>
            </a:p>
          </p:txBody>
        </p:sp>
        <p:sp>
          <p:nvSpPr>
            <p:cNvPr id="35" name="Textfeld 27">
              <a:extLst>
                <a:ext uri="{FF2B5EF4-FFF2-40B4-BE49-F238E27FC236}">
                  <a16:creationId xmlns:a16="http://schemas.microsoft.com/office/drawing/2014/main" id="{8BBB6DC5-BC80-0851-8B98-4B6C91FE723A}"/>
                </a:ext>
              </a:extLst>
            </p:cNvPr>
            <p:cNvSpPr txBox="1"/>
            <p:nvPr/>
          </p:nvSpPr>
          <p:spPr>
            <a:xfrm>
              <a:off x="6388965" y="2989042"/>
              <a:ext cx="759544"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200"/>
                </a:spcAft>
                <a:buClrTx/>
                <a:buSzTx/>
                <a:buFontTx/>
                <a:buNone/>
                <a:tabLst/>
                <a:defRPr/>
              </a:pPr>
              <a:r>
                <a:rPr kumimoji="0" lang="en-US" sz="800" i="0" u="none" strike="noStrike" kern="1200" cap="none" spc="0" normalizeH="0" baseline="0" noProof="0">
                  <a:ln>
                    <a:noFill/>
                  </a:ln>
                  <a:effectLst/>
                  <a:uLnTx/>
                  <a:uFillTx/>
                  <a:latin typeface="+mj-lt"/>
                  <a:ea typeface="+mj-ea"/>
                  <a:cs typeface="+mj-cs"/>
                </a:rPr>
                <a:t>&gt;6 months </a:t>
              </a:r>
            </a:p>
          </p:txBody>
        </p:sp>
        <p:sp>
          <p:nvSpPr>
            <p:cNvPr id="36" name="box">
              <a:extLst>
                <a:ext uri="{FF2B5EF4-FFF2-40B4-BE49-F238E27FC236}">
                  <a16:creationId xmlns:a16="http://schemas.microsoft.com/office/drawing/2014/main" id="{3B051944-112F-2235-B834-286740FF7EF1}"/>
                </a:ext>
                <a:ext uri="{C183D7F6-B498-43B3-948B-1728B52AA6E4}">
                  <adec:decorative xmlns:adec="http://schemas.microsoft.com/office/drawing/2017/decorative" val="1"/>
                </a:ext>
              </a:extLst>
            </p:cNvPr>
            <p:cNvSpPr/>
            <p:nvPr/>
          </p:nvSpPr>
          <p:spPr>
            <a:xfrm>
              <a:off x="6242054" y="2595329"/>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latin typeface="+mj-lt"/>
                <a:cs typeface="Segoe UI Semibold" panose="020B0502040204020203" pitchFamily="34" charset="0"/>
              </a:endParaRPr>
            </a:p>
          </p:txBody>
        </p:sp>
      </p:grpSp>
      <p:sp>
        <p:nvSpPr>
          <p:cNvPr id="37" name="Rectangle 36">
            <a:extLst>
              <a:ext uri="{FF2B5EF4-FFF2-40B4-BE49-F238E27FC236}">
                <a16:creationId xmlns:a16="http://schemas.microsoft.com/office/drawing/2014/main" id="{4266CA39-730D-38E3-8979-360F44F2CCAE}"/>
              </a:ext>
            </a:extLst>
          </p:cNvPr>
          <p:cNvSpPr/>
          <p:nvPr/>
        </p:nvSpPr>
        <p:spPr bwMode="auto">
          <a:xfrm>
            <a:off x="8843837" y="2562102"/>
            <a:ext cx="2638739" cy="993642"/>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Business impact </a:t>
            </a:r>
          </a:p>
        </p:txBody>
      </p:sp>
      <p:sp>
        <p:nvSpPr>
          <p:cNvPr id="43" name="box">
            <a:extLst>
              <a:ext uri="{FF2B5EF4-FFF2-40B4-BE49-F238E27FC236}">
                <a16:creationId xmlns:a16="http://schemas.microsoft.com/office/drawing/2014/main" id="{51846072-3E34-1803-CD24-F6BCDFCD4356}"/>
              </a:ext>
            </a:extLst>
          </p:cNvPr>
          <p:cNvSpPr/>
          <p:nvPr/>
        </p:nvSpPr>
        <p:spPr>
          <a:xfrm>
            <a:off x="8935141" y="288011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39" name="box">
            <a:extLst>
              <a:ext uri="{FF2B5EF4-FFF2-40B4-BE49-F238E27FC236}">
                <a16:creationId xmlns:a16="http://schemas.microsoft.com/office/drawing/2014/main" id="{EF8FCF68-40B4-030B-8463-BBBCBCFB9602}"/>
              </a:ext>
            </a:extLst>
          </p:cNvPr>
          <p:cNvSpPr/>
          <p:nvPr/>
        </p:nvSpPr>
        <p:spPr>
          <a:xfrm>
            <a:off x="9453213" y="2880119"/>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2</a:t>
            </a:r>
          </a:p>
        </p:txBody>
      </p:sp>
      <p:sp>
        <p:nvSpPr>
          <p:cNvPr id="40" name="box">
            <a:extLst>
              <a:ext uri="{FF2B5EF4-FFF2-40B4-BE49-F238E27FC236}">
                <a16:creationId xmlns:a16="http://schemas.microsoft.com/office/drawing/2014/main" id="{2D64EFF8-9C3E-EABE-CFB8-9C0BFE6ACC61}"/>
              </a:ext>
            </a:extLst>
          </p:cNvPr>
          <p:cNvSpPr/>
          <p:nvPr/>
        </p:nvSpPr>
        <p:spPr>
          <a:xfrm>
            <a:off x="9965749" y="288011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41" name="box">
            <a:extLst>
              <a:ext uri="{FF2B5EF4-FFF2-40B4-BE49-F238E27FC236}">
                <a16:creationId xmlns:a16="http://schemas.microsoft.com/office/drawing/2014/main" id="{2C98B1A3-2F55-4050-C48F-11F369DF0A08}"/>
              </a:ext>
            </a:extLst>
          </p:cNvPr>
          <p:cNvSpPr/>
          <p:nvPr/>
        </p:nvSpPr>
        <p:spPr>
          <a:xfrm>
            <a:off x="10478284" y="288011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42" name="box">
            <a:extLst>
              <a:ext uri="{FF2B5EF4-FFF2-40B4-BE49-F238E27FC236}">
                <a16:creationId xmlns:a16="http://schemas.microsoft.com/office/drawing/2014/main" id="{F749CC1B-06A5-7680-93CC-F1A1C7314AFD}"/>
              </a:ext>
            </a:extLst>
          </p:cNvPr>
          <p:cNvSpPr/>
          <p:nvPr/>
        </p:nvSpPr>
        <p:spPr>
          <a:xfrm>
            <a:off x="10990818" y="288011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44" name="TextBox 43">
            <a:extLst>
              <a:ext uri="{FF2B5EF4-FFF2-40B4-BE49-F238E27FC236}">
                <a16:creationId xmlns:a16="http://schemas.microsoft.com/office/drawing/2014/main" id="{EF68BCCA-3B3E-529E-6EF9-9A4C22A0F336}"/>
              </a:ext>
            </a:extLst>
          </p:cNvPr>
          <p:cNvSpPr txBox="1"/>
          <p:nvPr/>
        </p:nvSpPr>
        <p:spPr>
          <a:xfrm>
            <a:off x="8935141" y="3345202"/>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
        <p:nvSpPr>
          <p:cNvPr id="45" name="Donut 7">
            <a:extLst>
              <a:ext uri="{FF2B5EF4-FFF2-40B4-BE49-F238E27FC236}">
                <a16:creationId xmlns:a16="http://schemas.microsoft.com/office/drawing/2014/main" id="{A77232CF-8CA2-4EA9-5AFA-5E39F6C78E29}"/>
              </a:ext>
            </a:extLst>
          </p:cNvPr>
          <p:cNvSpPr>
            <a:spLocks/>
          </p:cNvSpPr>
          <p:nvPr/>
        </p:nvSpPr>
        <p:spPr bwMode="auto">
          <a:xfrm>
            <a:off x="709426" y="3628896"/>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Experience value – User desirability impact assessment </a:t>
            </a:r>
          </a:p>
        </p:txBody>
      </p:sp>
      <p:sp>
        <p:nvSpPr>
          <p:cNvPr id="46" name="Rectangle 45">
            <a:extLst>
              <a:ext uri="{FF2B5EF4-FFF2-40B4-BE49-F238E27FC236}">
                <a16:creationId xmlns:a16="http://schemas.microsoft.com/office/drawing/2014/main" id="{6E556323-70CF-1BF7-CC17-72A01C307215}"/>
              </a:ext>
            </a:extLst>
          </p:cNvPr>
          <p:cNvSpPr/>
          <p:nvPr/>
        </p:nvSpPr>
        <p:spPr bwMode="auto">
          <a:xfrm>
            <a:off x="709426" y="4000145"/>
            <a:ext cx="2638739" cy="9477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Key personas?</a:t>
            </a:r>
          </a:p>
          <a:p>
            <a:pPr defTabSz="932472" fontAlgn="base">
              <a:spcAft>
                <a:spcPts val="400"/>
              </a:spcAft>
              <a:defRPr/>
            </a:pPr>
            <a:r>
              <a:rPr lang="en-US" sz="800">
                <a:solidFill>
                  <a:schemeClr val="tx1"/>
                </a:solidFill>
              </a:rPr>
              <a:t>Software Engineer at a Software Development Company</a:t>
            </a:r>
          </a:p>
        </p:txBody>
      </p:sp>
      <p:sp>
        <p:nvSpPr>
          <p:cNvPr id="47" name="Rectangle 46">
            <a:extLst>
              <a:ext uri="{FF2B5EF4-FFF2-40B4-BE49-F238E27FC236}">
                <a16:creationId xmlns:a16="http://schemas.microsoft.com/office/drawing/2014/main" id="{4D86E12F-6DA9-C07D-AA50-2E576561725E}"/>
              </a:ext>
            </a:extLst>
          </p:cNvPr>
          <p:cNvSpPr/>
          <p:nvPr/>
        </p:nvSpPr>
        <p:spPr bwMode="auto">
          <a:xfrm>
            <a:off x="3420897" y="4000145"/>
            <a:ext cx="2638739" cy="9477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appealing is the overall value proposition for the user?</a:t>
            </a:r>
          </a:p>
          <a:p>
            <a:pPr defTabSz="932472" fontAlgn="base">
              <a:spcAft>
                <a:spcPts val="400"/>
              </a:spcAft>
              <a:defRPr/>
            </a:pPr>
            <a:r>
              <a:rPr lang="en-US" sz="800">
                <a:solidFill>
                  <a:schemeClr val="tx1"/>
                </a:solidFill>
              </a:rPr>
              <a:t>Medium: software engineers may be skeptical when asked to take a dependency on the new tool</a:t>
            </a:r>
          </a:p>
        </p:txBody>
      </p:sp>
      <p:sp>
        <p:nvSpPr>
          <p:cNvPr id="48" name="Rectangle 47">
            <a:extLst>
              <a:ext uri="{FF2B5EF4-FFF2-40B4-BE49-F238E27FC236}">
                <a16:creationId xmlns:a16="http://schemas.microsoft.com/office/drawing/2014/main" id="{98DDACB1-3C72-31B3-D205-7ABF89609079}"/>
              </a:ext>
            </a:extLst>
          </p:cNvPr>
          <p:cNvSpPr/>
          <p:nvPr/>
        </p:nvSpPr>
        <p:spPr bwMode="auto">
          <a:xfrm>
            <a:off x="6132367" y="4000145"/>
            <a:ext cx="2638739" cy="9477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Change resistance</a:t>
            </a:r>
          </a:p>
          <a:p>
            <a:pPr defTabSz="932472" fontAlgn="base">
              <a:spcAft>
                <a:spcPts val="400"/>
              </a:spcAft>
              <a:defRPr/>
            </a:pPr>
            <a:r>
              <a:rPr lang="en-US" sz="800">
                <a:solidFill>
                  <a:schemeClr val="tx1"/>
                </a:solidFill>
              </a:rPr>
              <a:t>Medium to high: software engineers rely on proven techniques to meet time and cost pressures and may have a high bar for the AI-enabled tools to meet</a:t>
            </a:r>
          </a:p>
        </p:txBody>
      </p:sp>
      <p:sp>
        <p:nvSpPr>
          <p:cNvPr id="49" name="Rectangle 48">
            <a:extLst>
              <a:ext uri="{FF2B5EF4-FFF2-40B4-BE49-F238E27FC236}">
                <a16:creationId xmlns:a16="http://schemas.microsoft.com/office/drawing/2014/main" id="{805FC367-07F7-DCC3-B441-07E5B91D2E39}"/>
              </a:ext>
            </a:extLst>
          </p:cNvPr>
          <p:cNvSpPr/>
          <p:nvPr/>
        </p:nvSpPr>
        <p:spPr bwMode="auto">
          <a:xfrm>
            <a:off x="8843837" y="4000145"/>
            <a:ext cx="2638739" cy="9477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User desirability </a:t>
            </a:r>
          </a:p>
        </p:txBody>
      </p:sp>
      <p:sp>
        <p:nvSpPr>
          <p:cNvPr id="55" name="box">
            <a:extLst>
              <a:ext uri="{FF2B5EF4-FFF2-40B4-BE49-F238E27FC236}">
                <a16:creationId xmlns:a16="http://schemas.microsoft.com/office/drawing/2014/main" id="{E8E90DC5-28E4-3E51-72AC-40DB3A4D9153}"/>
              </a:ext>
            </a:extLst>
          </p:cNvPr>
          <p:cNvSpPr/>
          <p:nvPr/>
        </p:nvSpPr>
        <p:spPr>
          <a:xfrm>
            <a:off x="8940144" y="433110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51" name="box">
            <a:extLst>
              <a:ext uri="{FF2B5EF4-FFF2-40B4-BE49-F238E27FC236}">
                <a16:creationId xmlns:a16="http://schemas.microsoft.com/office/drawing/2014/main" id="{8544FAE2-17CA-06A2-5B1D-CEDF320FC757}"/>
              </a:ext>
            </a:extLst>
          </p:cNvPr>
          <p:cNvSpPr/>
          <p:nvPr/>
        </p:nvSpPr>
        <p:spPr>
          <a:xfrm>
            <a:off x="9453213" y="433110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52" name="box">
            <a:extLst>
              <a:ext uri="{FF2B5EF4-FFF2-40B4-BE49-F238E27FC236}">
                <a16:creationId xmlns:a16="http://schemas.microsoft.com/office/drawing/2014/main" id="{96066045-1415-7B9E-B090-4863E972812A}"/>
              </a:ext>
            </a:extLst>
          </p:cNvPr>
          <p:cNvSpPr/>
          <p:nvPr/>
        </p:nvSpPr>
        <p:spPr>
          <a:xfrm>
            <a:off x="9965749" y="4331103"/>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3</a:t>
            </a:r>
          </a:p>
        </p:txBody>
      </p:sp>
      <p:sp>
        <p:nvSpPr>
          <p:cNvPr id="53" name="box">
            <a:extLst>
              <a:ext uri="{FF2B5EF4-FFF2-40B4-BE49-F238E27FC236}">
                <a16:creationId xmlns:a16="http://schemas.microsoft.com/office/drawing/2014/main" id="{6505226E-CA1B-0A48-4BC7-7610C3DC15D8}"/>
              </a:ext>
            </a:extLst>
          </p:cNvPr>
          <p:cNvSpPr/>
          <p:nvPr/>
        </p:nvSpPr>
        <p:spPr>
          <a:xfrm>
            <a:off x="10478284" y="433110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54" name="box">
            <a:extLst>
              <a:ext uri="{FF2B5EF4-FFF2-40B4-BE49-F238E27FC236}">
                <a16:creationId xmlns:a16="http://schemas.microsoft.com/office/drawing/2014/main" id="{5AE3317C-DCD4-8981-FAE6-898AF3C67AD3}"/>
              </a:ext>
            </a:extLst>
          </p:cNvPr>
          <p:cNvSpPr/>
          <p:nvPr/>
        </p:nvSpPr>
        <p:spPr>
          <a:xfrm>
            <a:off x="10990818" y="433110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56" name="TextBox 55">
            <a:extLst>
              <a:ext uri="{FF2B5EF4-FFF2-40B4-BE49-F238E27FC236}">
                <a16:creationId xmlns:a16="http://schemas.microsoft.com/office/drawing/2014/main" id="{8B001F8C-8C76-92AC-EA7A-7AA069BBF480}"/>
              </a:ext>
            </a:extLst>
          </p:cNvPr>
          <p:cNvSpPr txBox="1"/>
          <p:nvPr/>
        </p:nvSpPr>
        <p:spPr>
          <a:xfrm>
            <a:off x="8935141" y="4774478"/>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
        <p:nvSpPr>
          <p:cNvPr id="57" name="Donut 7">
            <a:extLst>
              <a:ext uri="{FF2B5EF4-FFF2-40B4-BE49-F238E27FC236}">
                <a16:creationId xmlns:a16="http://schemas.microsoft.com/office/drawing/2014/main" id="{52A9229B-434C-90FB-53B1-9C3CA508A5AB}"/>
              </a:ext>
            </a:extLst>
          </p:cNvPr>
          <p:cNvSpPr>
            <a:spLocks/>
          </p:cNvSpPr>
          <p:nvPr/>
        </p:nvSpPr>
        <p:spPr bwMode="auto">
          <a:xfrm>
            <a:off x="709426" y="5021007"/>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Technical value – Feasibility impact assessment </a:t>
            </a:r>
          </a:p>
        </p:txBody>
      </p:sp>
      <p:sp>
        <p:nvSpPr>
          <p:cNvPr id="58" name="Rectangle 57">
            <a:extLst>
              <a:ext uri="{FF2B5EF4-FFF2-40B4-BE49-F238E27FC236}">
                <a16:creationId xmlns:a16="http://schemas.microsoft.com/office/drawing/2014/main" id="{EB4AFE00-5653-2549-5A95-BDB7ED4806A3}"/>
              </a:ext>
            </a:extLst>
          </p:cNvPr>
          <p:cNvSpPr>
            <a:spLocks/>
          </p:cNvSpPr>
          <p:nvPr/>
        </p:nvSpPr>
        <p:spPr bwMode="auto">
          <a:xfrm>
            <a:off x="709426" y="5392256"/>
            <a:ext cx="2638739" cy="1040294"/>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What are the implementation and</a:t>
            </a:r>
            <a:br>
              <a:rPr lang="en-US" sz="900">
                <a:solidFill>
                  <a:schemeClr val="tx1"/>
                </a:solidFill>
                <a:latin typeface="+mj-lt"/>
                <a:ea typeface="+mj-ea"/>
                <a:cs typeface="+mj-cs"/>
              </a:rPr>
            </a:br>
            <a:r>
              <a:rPr lang="en-US" sz="900">
                <a:solidFill>
                  <a:schemeClr val="tx1"/>
                </a:solidFill>
                <a:latin typeface="+mj-lt"/>
                <a:ea typeface="+mj-ea"/>
                <a:cs typeface="+mj-cs"/>
              </a:rPr>
              <a:t>operational risks?</a:t>
            </a:r>
          </a:p>
          <a:p>
            <a:pPr marL="117475" indent="-117475" defTabSz="932472" fontAlgn="base">
              <a:spcAft>
                <a:spcPts val="400"/>
              </a:spcAft>
              <a:buFont typeface="Arial" panose="020B0604020202020204" pitchFamily="34" charset="0"/>
              <a:buChar char="•"/>
              <a:defRPr/>
            </a:pPr>
            <a:r>
              <a:rPr lang="en-US" sz="800">
                <a:solidFill>
                  <a:schemeClr val="tx1"/>
                </a:solidFill>
              </a:rPr>
              <a:t>The system could generate bad syntax that doesn’t work or introduces security flaws</a:t>
            </a:r>
          </a:p>
          <a:p>
            <a:pPr marL="117475" indent="-117475" defTabSz="932472" fontAlgn="base">
              <a:spcAft>
                <a:spcPts val="400"/>
              </a:spcAft>
              <a:buFont typeface="Arial" panose="020B0604020202020204" pitchFamily="34" charset="0"/>
              <a:buChar char="•"/>
              <a:defRPr/>
            </a:pPr>
            <a:r>
              <a:rPr lang="en-US" sz="800">
                <a:solidFill>
                  <a:schemeClr val="tx1"/>
                </a:solidFill>
              </a:rPr>
              <a:t>The system could infringe on another software development company’s IP</a:t>
            </a:r>
          </a:p>
        </p:txBody>
      </p:sp>
      <p:sp>
        <p:nvSpPr>
          <p:cNvPr id="59" name="Rectangle 58">
            <a:extLst>
              <a:ext uri="{FF2B5EF4-FFF2-40B4-BE49-F238E27FC236}">
                <a16:creationId xmlns:a16="http://schemas.microsoft.com/office/drawing/2014/main" id="{FB70DE0B-0A79-EEEA-1886-B9600D7B8AE3}"/>
              </a:ext>
            </a:extLst>
          </p:cNvPr>
          <p:cNvSpPr>
            <a:spLocks/>
          </p:cNvSpPr>
          <p:nvPr/>
        </p:nvSpPr>
        <p:spPr bwMode="auto">
          <a:xfrm>
            <a:off x="3420897" y="5392256"/>
            <a:ext cx="2638739" cy="1040294"/>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Are sufficient safeguards available?</a:t>
            </a:r>
          </a:p>
          <a:p>
            <a:pPr marL="117475" indent="-117475" defTabSz="932472" fontAlgn="base">
              <a:spcAft>
                <a:spcPts val="400"/>
              </a:spcAft>
              <a:buFont typeface="Arial" panose="020B0604020202020204" pitchFamily="34" charset="0"/>
              <a:buChar char="•"/>
              <a:defRPr/>
            </a:pPr>
            <a:r>
              <a:rPr lang="en-US" sz="800">
                <a:solidFill>
                  <a:schemeClr val="tx1"/>
                </a:solidFill>
              </a:rPr>
              <a:t>RAG code example libraries</a:t>
            </a:r>
          </a:p>
          <a:p>
            <a:pPr marL="117475" indent="-117475" defTabSz="932472" fontAlgn="base">
              <a:spcAft>
                <a:spcPts val="400"/>
              </a:spcAft>
              <a:buFont typeface="Arial" panose="020B0604020202020204" pitchFamily="34" charset="0"/>
              <a:buChar char="•"/>
              <a:defRPr/>
            </a:pPr>
            <a:r>
              <a:rPr lang="en-US" sz="800">
                <a:solidFill>
                  <a:schemeClr val="tx1"/>
                </a:solidFill>
              </a:rPr>
              <a:t>Evaluations</a:t>
            </a:r>
          </a:p>
          <a:p>
            <a:pPr marL="117475" indent="-117475" defTabSz="932472" fontAlgn="base">
              <a:spcAft>
                <a:spcPts val="400"/>
              </a:spcAft>
              <a:buFont typeface="Arial" panose="020B0604020202020204" pitchFamily="34" charset="0"/>
              <a:buChar char="•"/>
              <a:defRPr/>
            </a:pPr>
            <a:r>
              <a:rPr lang="en-US" sz="800">
                <a:solidFill>
                  <a:schemeClr val="tx1"/>
                </a:solidFill>
              </a:rPr>
              <a:t>Content safety</a:t>
            </a:r>
          </a:p>
          <a:p>
            <a:pPr marL="117475" indent="-117475" defTabSz="932472" fontAlgn="base">
              <a:spcAft>
                <a:spcPts val="400"/>
              </a:spcAft>
              <a:buFont typeface="Arial" panose="020B0604020202020204" pitchFamily="34" charset="0"/>
              <a:buChar char="•"/>
              <a:defRPr/>
            </a:pPr>
            <a:r>
              <a:rPr lang="en-US" sz="800">
                <a:solidFill>
                  <a:schemeClr val="tx1"/>
                </a:solidFill>
              </a:rPr>
              <a:t>Copyright protection</a:t>
            </a:r>
          </a:p>
          <a:p>
            <a:pPr defTabSz="932472" fontAlgn="base">
              <a:spcAft>
                <a:spcPts val="400"/>
              </a:spcAft>
            </a:pPr>
            <a:endParaRPr lang="en-US" sz="900">
              <a:solidFill>
                <a:schemeClr val="tx1"/>
              </a:solidFill>
              <a:latin typeface="+mj-lt"/>
              <a:ea typeface="+mj-ea"/>
              <a:cs typeface="+mj-cs"/>
            </a:endParaRPr>
          </a:p>
        </p:txBody>
      </p:sp>
      <p:sp>
        <p:nvSpPr>
          <p:cNvPr id="60" name="Rectangle 59">
            <a:extLst>
              <a:ext uri="{FF2B5EF4-FFF2-40B4-BE49-F238E27FC236}">
                <a16:creationId xmlns:a16="http://schemas.microsoft.com/office/drawing/2014/main" id="{DE97E6A8-E623-F116-0E09-959C62B5A2D6}"/>
              </a:ext>
            </a:extLst>
          </p:cNvPr>
          <p:cNvSpPr>
            <a:spLocks/>
          </p:cNvSpPr>
          <p:nvPr/>
        </p:nvSpPr>
        <p:spPr bwMode="auto">
          <a:xfrm>
            <a:off x="6132367" y="5392256"/>
            <a:ext cx="2638739" cy="1040294"/>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AI/LLM fit </a:t>
            </a:r>
          </a:p>
          <a:p>
            <a:pPr marL="117475" indent="-117475" defTabSz="932472" fontAlgn="base">
              <a:spcAft>
                <a:spcPts val="400"/>
              </a:spcAft>
              <a:buFont typeface="Arial" panose="020B0604020202020204" pitchFamily="34" charset="0"/>
              <a:buChar char="•"/>
              <a:defRPr/>
            </a:pPr>
            <a:r>
              <a:rPr lang="en-US" sz="800">
                <a:solidFill>
                  <a:schemeClr val="tx1"/>
                </a:solidFill>
              </a:rPr>
              <a:t>Developers require faster and more accurate resolution to problem solving across an ever-increasing array of languages and technologies </a:t>
            </a:r>
          </a:p>
          <a:p>
            <a:pPr marL="117475" indent="-117475" defTabSz="932472" fontAlgn="base">
              <a:spcAft>
                <a:spcPts val="400"/>
              </a:spcAft>
              <a:buFont typeface="Arial" panose="020B0604020202020204" pitchFamily="34" charset="0"/>
              <a:buChar char="•"/>
              <a:defRPr/>
            </a:pPr>
            <a:r>
              <a:rPr lang="en-US" sz="800">
                <a:solidFill>
                  <a:schemeClr val="tx1"/>
                </a:solidFill>
              </a:rPr>
              <a:t>Democratize domain-specific information through natural language</a:t>
            </a:r>
          </a:p>
          <a:p>
            <a:pPr defTabSz="932472" fontAlgn="base">
              <a:spcAft>
                <a:spcPts val="400"/>
              </a:spcAft>
            </a:pPr>
            <a:endParaRPr lang="en-US" sz="900">
              <a:solidFill>
                <a:schemeClr val="tx1"/>
              </a:solidFill>
              <a:latin typeface="+mj-lt"/>
              <a:ea typeface="+mj-ea"/>
              <a:cs typeface="+mj-cs"/>
            </a:endParaRPr>
          </a:p>
        </p:txBody>
      </p:sp>
      <p:sp>
        <p:nvSpPr>
          <p:cNvPr id="61" name="Rectangle 60">
            <a:extLst>
              <a:ext uri="{FF2B5EF4-FFF2-40B4-BE49-F238E27FC236}">
                <a16:creationId xmlns:a16="http://schemas.microsoft.com/office/drawing/2014/main" id="{A00D68BC-426C-878E-F09D-8B08803F0B11}"/>
              </a:ext>
            </a:extLst>
          </p:cNvPr>
          <p:cNvSpPr>
            <a:spLocks/>
          </p:cNvSpPr>
          <p:nvPr/>
        </p:nvSpPr>
        <p:spPr bwMode="auto">
          <a:xfrm>
            <a:off x="8843837" y="5392256"/>
            <a:ext cx="2638739" cy="1040294"/>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Technical feasibility</a:t>
            </a:r>
          </a:p>
          <a:p>
            <a:pPr defTabSz="932472" fontAlgn="base">
              <a:spcAft>
                <a:spcPts val="400"/>
              </a:spcAft>
            </a:pPr>
            <a:br>
              <a:rPr lang="en-US" sz="900">
                <a:solidFill>
                  <a:schemeClr val="tx1"/>
                </a:solidFill>
                <a:latin typeface="+mj-lt"/>
                <a:ea typeface="+mj-ea"/>
                <a:cs typeface="+mj-cs"/>
              </a:rPr>
            </a:br>
            <a:endParaRPr lang="en-US" sz="900">
              <a:solidFill>
                <a:schemeClr val="tx1"/>
              </a:solidFill>
              <a:latin typeface="+mj-lt"/>
              <a:ea typeface="+mj-ea"/>
              <a:cs typeface="+mj-cs"/>
            </a:endParaRPr>
          </a:p>
          <a:p>
            <a:pPr defTabSz="932472" fontAlgn="base">
              <a:spcAft>
                <a:spcPts val="400"/>
              </a:spcAft>
            </a:pPr>
            <a:br>
              <a:rPr lang="en-US" sz="900">
                <a:solidFill>
                  <a:schemeClr val="tx1"/>
                </a:solidFill>
                <a:latin typeface="+mj-lt"/>
                <a:ea typeface="+mj-ea"/>
                <a:cs typeface="+mj-cs"/>
              </a:rPr>
            </a:br>
            <a:endParaRPr lang="en-US" sz="900">
              <a:solidFill>
                <a:schemeClr val="tx1"/>
              </a:solidFill>
              <a:latin typeface="+mj-lt"/>
              <a:ea typeface="+mj-ea"/>
              <a:cs typeface="+mj-cs"/>
            </a:endParaRPr>
          </a:p>
          <a:p>
            <a:pPr defTabSz="932472" fontAlgn="base">
              <a:spcAft>
                <a:spcPts val="400"/>
              </a:spcAft>
            </a:pPr>
            <a:endParaRPr lang="en-US" sz="900">
              <a:solidFill>
                <a:schemeClr val="tx1"/>
              </a:solidFill>
              <a:latin typeface="+mj-lt"/>
              <a:ea typeface="+mj-ea"/>
              <a:cs typeface="+mj-cs"/>
            </a:endParaRPr>
          </a:p>
        </p:txBody>
      </p:sp>
      <p:sp>
        <p:nvSpPr>
          <p:cNvPr id="67" name="box">
            <a:extLst>
              <a:ext uri="{FF2B5EF4-FFF2-40B4-BE49-F238E27FC236}">
                <a16:creationId xmlns:a16="http://schemas.microsoft.com/office/drawing/2014/main" id="{071D2D3F-B624-23FB-020D-294AAE35E854}"/>
              </a:ext>
            </a:extLst>
          </p:cNvPr>
          <p:cNvSpPr/>
          <p:nvPr/>
        </p:nvSpPr>
        <p:spPr>
          <a:xfrm>
            <a:off x="8935141" y="573337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63" name="box">
            <a:extLst>
              <a:ext uri="{FF2B5EF4-FFF2-40B4-BE49-F238E27FC236}">
                <a16:creationId xmlns:a16="http://schemas.microsoft.com/office/drawing/2014/main" id="{12927598-8756-261B-4152-7475C9A58DC6}"/>
              </a:ext>
            </a:extLst>
          </p:cNvPr>
          <p:cNvSpPr/>
          <p:nvPr/>
        </p:nvSpPr>
        <p:spPr>
          <a:xfrm>
            <a:off x="9453213" y="5733373"/>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2</a:t>
            </a:r>
          </a:p>
        </p:txBody>
      </p:sp>
      <p:sp>
        <p:nvSpPr>
          <p:cNvPr id="64" name="box">
            <a:extLst>
              <a:ext uri="{FF2B5EF4-FFF2-40B4-BE49-F238E27FC236}">
                <a16:creationId xmlns:a16="http://schemas.microsoft.com/office/drawing/2014/main" id="{BC1196A6-FD3B-DC5D-4A18-22B856BFCED4}"/>
              </a:ext>
            </a:extLst>
          </p:cNvPr>
          <p:cNvSpPr/>
          <p:nvPr/>
        </p:nvSpPr>
        <p:spPr>
          <a:xfrm>
            <a:off x="9965749" y="573337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66" name="box">
            <a:extLst>
              <a:ext uri="{FF2B5EF4-FFF2-40B4-BE49-F238E27FC236}">
                <a16:creationId xmlns:a16="http://schemas.microsoft.com/office/drawing/2014/main" id="{DA60A5E4-6CA4-9781-BFDF-630B2B23EAB7}"/>
              </a:ext>
            </a:extLst>
          </p:cNvPr>
          <p:cNvSpPr/>
          <p:nvPr/>
        </p:nvSpPr>
        <p:spPr>
          <a:xfrm>
            <a:off x="10473730" y="5735081"/>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65" name="box">
            <a:extLst>
              <a:ext uri="{FF2B5EF4-FFF2-40B4-BE49-F238E27FC236}">
                <a16:creationId xmlns:a16="http://schemas.microsoft.com/office/drawing/2014/main" id="{DB56882B-BB36-C612-F840-1961B488A6F6}"/>
              </a:ext>
            </a:extLst>
          </p:cNvPr>
          <p:cNvSpPr/>
          <p:nvPr/>
        </p:nvSpPr>
        <p:spPr>
          <a:xfrm>
            <a:off x="10990818" y="573337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chemeClr val="bg1">
                    <a:lumMod val="50000"/>
                  </a:schemeClr>
                </a:solidFill>
                <a:effectLst/>
                <a:uLnTx/>
                <a:uFillTx/>
                <a:latin typeface="+mj-lt"/>
              </a:rPr>
              <a:t>5</a:t>
            </a:r>
          </a:p>
        </p:txBody>
      </p:sp>
      <p:sp>
        <p:nvSpPr>
          <p:cNvPr id="68" name="TextBox 67">
            <a:extLst>
              <a:ext uri="{FF2B5EF4-FFF2-40B4-BE49-F238E27FC236}">
                <a16:creationId xmlns:a16="http://schemas.microsoft.com/office/drawing/2014/main" id="{48132A45-267D-2348-7EFC-B1FCFE2A0DC9}"/>
              </a:ext>
            </a:extLst>
          </p:cNvPr>
          <p:cNvSpPr txBox="1"/>
          <p:nvPr/>
        </p:nvSpPr>
        <p:spPr>
          <a:xfrm>
            <a:off x="8935141" y="6170281"/>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Tree>
    <p:extLst>
      <p:ext uri="{BB962C8B-B14F-4D97-AF65-F5344CB8AC3E}">
        <p14:creationId xmlns:p14="http://schemas.microsoft.com/office/powerpoint/2010/main" val="5112487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4727F3-6ABF-9069-20A3-2D561F420A0A}"/>
              </a:ext>
            </a:extLst>
          </p:cNvPr>
          <p:cNvSpPr>
            <a:spLocks noGrp="1"/>
          </p:cNvSpPr>
          <p:nvPr>
            <p:ph type="title"/>
          </p:nvPr>
        </p:nvSpPr>
        <p:spPr>
          <a:xfrm>
            <a:off x="588263" y="585788"/>
            <a:ext cx="3182027" cy="5683250"/>
          </a:xfrm>
        </p:spPr>
        <p:txBody>
          <a:bodyPr/>
          <a:lstStyle/>
          <a:p>
            <a:r>
              <a:rPr lang="en-US" noProof="0">
                <a:ea typeface="+mj-ea"/>
                <a:cs typeface="+mj-cs"/>
              </a:rPr>
              <a:t>Prioritization guidance</a:t>
            </a:r>
            <a:endParaRPr lang="en-US">
              <a:ea typeface="+mj-ea"/>
              <a:cs typeface="+mj-cs"/>
            </a:endParaRPr>
          </a:p>
        </p:txBody>
      </p:sp>
      <p:sp>
        <p:nvSpPr>
          <p:cNvPr id="17" name="Rounded Rectangle 11_1">
            <a:extLst>
              <a:ext uri="{FF2B5EF4-FFF2-40B4-BE49-F238E27FC236}">
                <a16:creationId xmlns:a16="http://schemas.microsoft.com/office/drawing/2014/main" id="{AADF30D3-2938-709D-DBF0-1D815EBC8DDA}"/>
              </a:ext>
              <a:ext uri="{C183D7F6-B498-43B3-948B-1728B52AA6E4}">
                <adec:decorative xmlns:adec="http://schemas.microsoft.com/office/drawing/2017/decorative" val="1"/>
              </a:ext>
            </a:extLst>
          </p:cNvPr>
          <p:cNvSpPr>
            <a:spLocks/>
          </p:cNvSpPr>
          <p:nvPr/>
        </p:nvSpPr>
        <p:spPr bwMode="auto">
          <a:xfrm>
            <a:off x="4648061" y="587375"/>
            <a:ext cx="7030007" cy="5683250"/>
          </a:xfrm>
          <a:prstGeom prst="roundRect">
            <a:avLst>
              <a:gd name="adj" fmla="val 2224"/>
            </a:avLst>
          </a:prstGeom>
          <a:solidFill>
            <a:schemeClr val="tx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26" name="Title 1">
            <a:extLst>
              <a:ext uri="{FF2B5EF4-FFF2-40B4-BE49-F238E27FC236}">
                <a16:creationId xmlns:a16="http://schemas.microsoft.com/office/drawing/2014/main" id="{AD19FC1D-3AD6-F6E2-FD81-784F983D88AF}"/>
              </a:ext>
            </a:extLst>
          </p:cNvPr>
          <p:cNvSpPr txBox="1">
            <a:spLocks/>
          </p:cNvSpPr>
          <p:nvPr/>
        </p:nvSpPr>
        <p:spPr>
          <a:xfrm>
            <a:off x="4797989" y="739175"/>
            <a:ext cx="6730150" cy="919479"/>
          </a:xfrm>
          <a:prstGeom prst="roundRect">
            <a:avLst>
              <a:gd name="adj" fmla="val 8400"/>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r>
              <a:rPr lang="en-US" sz="2000">
                <a:ea typeface="+mj-ea"/>
                <a:cs typeface="+mj-cs"/>
              </a:rPr>
              <a:t>Prioritize use cases for Minimum Viable Product by calculating fit and impact</a:t>
            </a:r>
          </a:p>
        </p:txBody>
      </p:sp>
      <p:sp>
        <p:nvSpPr>
          <p:cNvPr id="18" name="Oval 35_1">
            <a:extLst>
              <a:ext uri="{FF2B5EF4-FFF2-40B4-BE49-F238E27FC236}">
                <a16:creationId xmlns:a16="http://schemas.microsoft.com/office/drawing/2014/main" id="{1BA1FE9F-818E-379F-8E41-133DFCBBD68B}"/>
              </a:ext>
            </a:extLst>
          </p:cNvPr>
          <p:cNvSpPr>
            <a:spLocks/>
          </p:cNvSpPr>
          <p:nvPr/>
        </p:nvSpPr>
        <p:spPr bwMode="auto">
          <a:xfrm>
            <a:off x="5113779" y="2143660"/>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800">
                <a:solidFill>
                  <a:srgbClr val="FFA38B"/>
                </a:solidFill>
                <a:latin typeface="+mj-lt"/>
                <a:ea typeface="+mj-ea"/>
                <a:cs typeface="+mj-cs"/>
              </a:rPr>
              <a:t>1</a:t>
            </a:r>
          </a:p>
        </p:txBody>
      </p:sp>
      <p:sp>
        <p:nvSpPr>
          <p:cNvPr id="14" name="TextBox 13">
            <a:extLst>
              <a:ext uri="{FF2B5EF4-FFF2-40B4-BE49-F238E27FC236}">
                <a16:creationId xmlns:a16="http://schemas.microsoft.com/office/drawing/2014/main" id="{F3BB66E2-3812-5C3B-9EC9-C8A995FDC109}"/>
              </a:ext>
            </a:extLst>
          </p:cNvPr>
          <p:cNvSpPr txBox="1">
            <a:spLocks/>
          </p:cNvSpPr>
          <p:nvPr/>
        </p:nvSpPr>
        <p:spPr>
          <a:xfrm>
            <a:off x="5969000" y="2106397"/>
            <a:ext cx="5559139" cy="572464"/>
          </a:xfrm>
          <a:prstGeom prst="rect">
            <a:avLst/>
          </a:prstGeom>
          <a:noFill/>
        </p:spPr>
        <p:txBody>
          <a:bodyPr vert="horz" wrap="square" lIns="0" tIns="0" rIns="0" bIns="0" rtlCol="0" anchor="ctr">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a:ln w="3175">
                  <a:noFill/>
                </a:ln>
                <a:solidFill>
                  <a:schemeClr val="accent6"/>
                </a:solidFill>
                <a:effectLst/>
                <a:uLnTx/>
                <a:uFillTx/>
                <a:latin typeface="+mj-lt"/>
                <a:ea typeface="+mj-ea"/>
                <a:cs typeface="+mj-cs"/>
              </a:rPr>
              <a:t>Calculate degree of strategic business impact </a:t>
            </a:r>
            <a:r>
              <a:rPr kumimoji="0" lang="en-US" sz="1800" b="0" i="0" u="none" strike="noStrike" kern="1200" cap="none" spc="0" normalizeH="0" baseline="0" noProof="0">
                <a:ln>
                  <a:noFill/>
                </a:ln>
                <a:solidFill>
                  <a:schemeClr val="bg1"/>
                </a:solidFill>
                <a:effectLst/>
                <a:uLnTx/>
                <a:uFillTx/>
              </a:rPr>
              <a:t>by finding the mean of strategic fit and business impact</a:t>
            </a:r>
          </a:p>
        </p:txBody>
      </p:sp>
      <p:cxnSp>
        <p:nvCxnSpPr>
          <p:cNvPr id="24" name="Straight Connector 23">
            <a:extLst>
              <a:ext uri="{FF2B5EF4-FFF2-40B4-BE49-F238E27FC236}">
                <a16:creationId xmlns:a16="http://schemas.microsoft.com/office/drawing/2014/main" id="{3427CA10-30F9-BEC3-9221-BF098342E67C}"/>
              </a:ext>
              <a:ext uri="{C183D7F6-B498-43B3-948B-1728B52AA6E4}">
                <adec:decorative xmlns:adec="http://schemas.microsoft.com/office/drawing/2017/decorative" val="1"/>
              </a:ext>
            </a:extLst>
          </p:cNvPr>
          <p:cNvCxnSpPr>
            <a:cxnSpLocks/>
          </p:cNvCxnSpPr>
          <p:nvPr/>
        </p:nvCxnSpPr>
        <p:spPr>
          <a:xfrm>
            <a:off x="5969000" y="3118666"/>
            <a:ext cx="5329820" cy="0"/>
          </a:xfrm>
          <a:prstGeom prst="line">
            <a:avLst/>
          </a:prstGeom>
          <a:ln w="6350">
            <a:solidFill>
              <a:schemeClr val="tx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Oval 35_1">
            <a:extLst>
              <a:ext uri="{FF2B5EF4-FFF2-40B4-BE49-F238E27FC236}">
                <a16:creationId xmlns:a16="http://schemas.microsoft.com/office/drawing/2014/main" id="{82BA3BEE-AF84-2412-B187-C6E47C71A8D3}"/>
              </a:ext>
            </a:extLst>
          </p:cNvPr>
          <p:cNvSpPr>
            <a:spLocks/>
          </p:cNvSpPr>
          <p:nvPr/>
        </p:nvSpPr>
        <p:spPr bwMode="auto">
          <a:xfrm>
            <a:off x="5113779" y="3595734"/>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800">
                <a:solidFill>
                  <a:srgbClr val="FFA38B"/>
                </a:solidFill>
                <a:latin typeface="+mj-lt"/>
                <a:ea typeface="+mj-ea"/>
                <a:cs typeface="+mj-cs"/>
              </a:rPr>
              <a:t>2</a:t>
            </a:r>
          </a:p>
        </p:txBody>
      </p:sp>
      <p:sp>
        <p:nvSpPr>
          <p:cNvPr id="15" name="TextBox 14">
            <a:extLst>
              <a:ext uri="{FF2B5EF4-FFF2-40B4-BE49-F238E27FC236}">
                <a16:creationId xmlns:a16="http://schemas.microsoft.com/office/drawing/2014/main" id="{651CDD89-A56A-65D8-95F0-4CA40F44C5FD}"/>
              </a:ext>
            </a:extLst>
          </p:cNvPr>
          <p:cNvSpPr txBox="1">
            <a:spLocks/>
          </p:cNvSpPr>
          <p:nvPr/>
        </p:nvSpPr>
        <p:spPr>
          <a:xfrm>
            <a:off x="5969000" y="3558471"/>
            <a:ext cx="5559139" cy="572464"/>
          </a:xfrm>
          <a:prstGeom prst="rect">
            <a:avLst/>
          </a:prstGeom>
          <a:noFill/>
        </p:spPr>
        <p:txBody>
          <a:bodyPr vert="horz" wrap="square" lIns="0" tIns="0" rIns="0" bIns="0" rtlCol="0" anchor="ctr">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a:ln w="3175">
                  <a:noFill/>
                </a:ln>
                <a:solidFill>
                  <a:schemeClr val="accent6"/>
                </a:solidFill>
                <a:effectLst/>
                <a:uLnTx/>
                <a:uFillTx/>
                <a:latin typeface="+mj-lt"/>
                <a:ea typeface="+mj-ea"/>
                <a:cs typeface="+mj-cs"/>
              </a:rPr>
              <a:t>Calculate degree of executional fit </a:t>
            </a:r>
            <a:r>
              <a:rPr kumimoji="0" lang="en-US" sz="1800" b="0" i="0" u="none" strike="noStrike" kern="1200" cap="none" spc="0" normalizeH="0" baseline="0" noProof="0">
                <a:ln>
                  <a:noFill/>
                </a:ln>
                <a:solidFill>
                  <a:schemeClr val="bg1"/>
                </a:solidFill>
                <a:effectLst/>
                <a:uLnTx/>
                <a:uFillTx/>
              </a:rPr>
              <a:t>by finding the mean of user desirability and technical feasibility</a:t>
            </a:r>
          </a:p>
        </p:txBody>
      </p:sp>
      <p:cxnSp>
        <p:nvCxnSpPr>
          <p:cNvPr id="25" name="Straight Connector 24">
            <a:extLst>
              <a:ext uri="{FF2B5EF4-FFF2-40B4-BE49-F238E27FC236}">
                <a16:creationId xmlns:a16="http://schemas.microsoft.com/office/drawing/2014/main" id="{505C1B84-92F6-A22B-A4F4-DE1126FD0AB2}"/>
              </a:ext>
              <a:ext uri="{C183D7F6-B498-43B3-948B-1728B52AA6E4}">
                <adec:decorative xmlns:adec="http://schemas.microsoft.com/office/drawing/2017/decorative" val="1"/>
              </a:ext>
            </a:extLst>
          </p:cNvPr>
          <p:cNvCxnSpPr>
            <a:cxnSpLocks/>
          </p:cNvCxnSpPr>
          <p:nvPr/>
        </p:nvCxnSpPr>
        <p:spPr>
          <a:xfrm>
            <a:off x="5969000" y="4570740"/>
            <a:ext cx="5329820" cy="0"/>
          </a:xfrm>
          <a:prstGeom prst="line">
            <a:avLst/>
          </a:prstGeom>
          <a:ln w="6350">
            <a:solidFill>
              <a:schemeClr val="tx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35_1">
            <a:extLst>
              <a:ext uri="{FF2B5EF4-FFF2-40B4-BE49-F238E27FC236}">
                <a16:creationId xmlns:a16="http://schemas.microsoft.com/office/drawing/2014/main" id="{5F4122BF-3BAC-2AB4-04A8-1AE9A51EFBB5}"/>
              </a:ext>
            </a:extLst>
          </p:cNvPr>
          <p:cNvSpPr>
            <a:spLocks/>
          </p:cNvSpPr>
          <p:nvPr/>
        </p:nvSpPr>
        <p:spPr bwMode="auto">
          <a:xfrm>
            <a:off x="5113779" y="5170919"/>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800">
                <a:solidFill>
                  <a:srgbClr val="FFA38B"/>
                </a:solidFill>
                <a:latin typeface="+mj-lt"/>
                <a:ea typeface="+mj-ea"/>
                <a:cs typeface="+mj-cs"/>
              </a:rPr>
              <a:t>3</a:t>
            </a:r>
          </a:p>
        </p:txBody>
      </p:sp>
      <p:sp>
        <p:nvSpPr>
          <p:cNvPr id="16" name="TextBox 15">
            <a:extLst>
              <a:ext uri="{FF2B5EF4-FFF2-40B4-BE49-F238E27FC236}">
                <a16:creationId xmlns:a16="http://schemas.microsoft.com/office/drawing/2014/main" id="{D416D512-49A2-6622-135F-ADA4204D701B}"/>
              </a:ext>
            </a:extLst>
          </p:cNvPr>
          <p:cNvSpPr txBox="1">
            <a:spLocks/>
          </p:cNvSpPr>
          <p:nvPr/>
        </p:nvSpPr>
        <p:spPr>
          <a:xfrm>
            <a:off x="5969000" y="5010545"/>
            <a:ext cx="5112425" cy="818686"/>
          </a:xfrm>
          <a:prstGeom prst="rect">
            <a:avLst/>
          </a:prstGeom>
          <a:noFill/>
        </p:spPr>
        <p:txBody>
          <a:bodyPr vert="horz" wrap="square" lIns="0" tIns="0" rIns="0" bIns="0" rtlCol="0" anchor="ctr">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a:ln w="3175">
                  <a:noFill/>
                </a:ln>
                <a:solidFill>
                  <a:schemeClr val="accent6"/>
                </a:solidFill>
                <a:effectLst/>
                <a:uLnTx/>
                <a:uFillTx/>
                <a:latin typeface="+mj-lt"/>
                <a:ea typeface="+mj-ea"/>
                <a:cs typeface="+mj-cs"/>
              </a:rPr>
              <a:t>Place use cases </a:t>
            </a:r>
            <a:r>
              <a:rPr kumimoji="0" lang="en-US" sz="1800" b="0" i="0" u="none" strike="noStrike" kern="1200" cap="none" spc="0" normalizeH="0" baseline="0" noProof="0">
                <a:ln>
                  <a:noFill/>
                </a:ln>
                <a:solidFill>
                  <a:schemeClr val="bg1"/>
                </a:solidFill>
                <a:effectLst/>
                <a:uLnTx/>
                <a:uFillTx/>
              </a:rPr>
              <a:t>in the appropriate quadrants according to results</a:t>
            </a:r>
          </a:p>
        </p:txBody>
      </p:sp>
    </p:spTree>
    <p:extLst>
      <p:ext uri="{BB962C8B-B14F-4D97-AF65-F5344CB8AC3E}">
        <p14:creationId xmlns:p14="http://schemas.microsoft.com/office/powerpoint/2010/main" val="31735343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DB609E-7D53-DFD8-9950-E9836BC5A358}"/>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0503829" y="0"/>
            <a:ext cx="1688171" cy="2131063"/>
          </a:xfrm>
          <a:prstGeom prst="roundRect">
            <a:avLst>
              <a:gd name="adj" fmla="val 7841"/>
            </a:avLst>
          </a:prstGeom>
          <a:noFill/>
        </p:spPr>
      </p:pic>
      <p:sp>
        <p:nvSpPr>
          <p:cNvPr id="12" name="Title 11">
            <a:extLst>
              <a:ext uri="{FF2B5EF4-FFF2-40B4-BE49-F238E27FC236}">
                <a16:creationId xmlns:a16="http://schemas.microsoft.com/office/drawing/2014/main" id="{9F515746-CA26-802F-F9D3-E3DBA6096A18}"/>
              </a:ext>
            </a:extLst>
          </p:cNvPr>
          <p:cNvSpPr>
            <a:spLocks noGrp="1"/>
          </p:cNvSpPr>
          <p:nvPr>
            <p:ph type="title"/>
          </p:nvPr>
        </p:nvSpPr>
        <p:spPr/>
        <p:txBody>
          <a:bodyPr/>
          <a:lstStyle/>
          <a:p>
            <a:r>
              <a:rPr lang="en-US" noProof="0">
                <a:ea typeface="+mj-ea"/>
                <a:cs typeface="+mj-cs"/>
              </a:rPr>
              <a:t>Use case prioritization: where to invest and learn </a:t>
            </a:r>
            <a:endParaRPr lang="en-US">
              <a:ea typeface="+mj-ea"/>
              <a:cs typeface="+mj-cs"/>
            </a:endParaRPr>
          </a:p>
        </p:txBody>
      </p:sp>
      <p:sp>
        <p:nvSpPr>
          <p:cNvPr id="14" name="Rectangle: Rounded Corners 13">
            <a:extLst>
              <a:ext uri="{FF2B5EF4-FFF2-40B4-BE49-F238E27FC236}">
                <a16:creationId xmlns:a16="http://schemas.microsoft.com/office/drawing/2014/main" id="{7AB82D76-0197-8236-604B-E046F53BCE86}"/>
              </a:ext>
              <a:ext uri="{C183D7F6-B498-43B3-948B-1728B52AA6E4}">
                <adec:decorative xmlns:adec="http://schemas.microsoft.com/office/drawing/2017/decorative" val="1"/>
              </a:ext>
            </a:extLst>
          </p:cNvPr>
          <p:cNvSpPr>
            <a:spLocks/>
          </p:cNvSpPr>
          <p:nvPr/>
        </p:nvSpPr>
        <p:spPr bwMode="auto">
          <a:xfrm>
            <a:off x="588963" y="1181100"/>
            <a:ext cx="11017250" cy="4884420"/>
          </a:xfrm>
          <a:prstGeom prst="roundRect">
            <a:avLst>
              <a:gd name="adj" fmla="val 215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19" name="Rectangle: Rounded Corners 18">
            <a:extLst>
              <a:ext uri="{FF2B5EF4-FFF2-40B4-BE49-F238E27FC236}">
                <a16:creationId xmlns:a16="http://schemas.microsoft.com/office/drawing/2014/main" id="{88FC7FE8-7005-D4B8-F5DE-074F171CDB85}"/>
              </a:ext>
              <a:ext uri="{C183D7F6-B498-43B3-948B-1728B52AA6E4}">
                <adec:decorative xmlns:adec="http://schemas.microsoft.com/office/drawing/2017/decorative" val="1"/>
              </a:ext>
            </a:extLst>
          </p:cNvPr>
          <p:cNvSpPr>
            <a:spLocks/>
          </p:cNvSpPr>
          <p:nvPr/>
        </p:nvSpPr>
        <p:spPr bwMode="auto">
          <a:xfrm>
            <a:off x="662940" y="1256156"/>
            <a:ext cx="1977403" cy="4741928"/>
          </a:xfrm>
          <a:prstGeom prst="roundRect">
            <a:avLst>
              <a:gd name="adj" fmla="val 607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234F8AC8-3D8C-74EB-4442-899CBFA7711A}"/>
              </a:ext>
            </a:extLst>
          </p:cNvPr>
          <p:cNvSpPr/>
          <p:nvPr/>
        </p:nvSpPr>
        <p:spPr bwMode="auto">
          <a:xfrm>
            <a:off x="777531" y="1361748"/>
            <a:ext cx="267237" cy="262950"/>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1</a:t>
            </a:r>
          </a:p>
        </p:txBody>
      </p:sp>
      <p:sp>
        <p:nvSpPr>
          <p:cNvPr id="21" name="TextBox 20">
            <a:extLst>
              <a:ext uri="{FF2B5EF4-FFF2-40B4-BE49-F238E27FC236}">
                <a16:creationId xmlns:a16="http://schemas.microsoft.com/office/drawing/2014/main" id="{4DDF0F54-B778-C3B8-D309-216687C24861}"/>
              </a:ext>
            </a:extLst>
          </p:cNvPr>
          <p:cNvSpPr txBox="1"/>
          <p:nvPr/>
        </p:nvSpPr>
        <p:spPr>
          <a:xfrm>
            <a:off x="777531" y="1624699"/>
            <a:ext cx="1618695" cy="424732"/>
          </a:xfrm>
          <a:prstGeom prst="rect">
            <a:avLst/>
          </a:prstGeom>
          <a:noFill/>
        </p:spPr>
        <p:txBody>
          <a:bodyPr wrap="square" lIns="0" tIns="54864"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rPr>
              <a:t>Hyper-personalization and product discovery</a:t>
            </a:r>
          </a:p>
        </p:txBody>
      </p:sp>
      <p:sp>
        <p:nvSpPr>
          <p:cNvPr id="23" name="Oval 22">
            <a:extLst>
              <a:ext uri="{FF2B5EF4-FFF2-40B4-BE49-F238E27FC236}">
                <a16:creationId xmlns:a16="http://schemas.microsoft.com/office/drawing/2014/main" id="{5FAC1EE3-42BB-661B-89F6-E94A8ACD27AF}"/>
              </a:ext>
            </a:extLst>
          </p:cNvPr>
          <p:cNvSpPr/>
          <p:nvPr/>
        </p:nvSpPr>
        <p:spPr bwMode="auto">
          <a:xfrm>
            <a:off x="777531" y="2301421"/>
            <a:ext cx="267237" cy="262950"/>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2</a:t>
            </a:r>
          </a:p>
        </p:txBody>
      </p:sp>
      <p:sp>
        <p:nvSpPr>
          <p:cNvPr id="24" name="TextBox 23">
            <a:extLst>
              <a:ext uri="{FF2B5EF4-FFF2-40B4-BE49-F238E27FC236}">
                <a16:creationId xmlns:a16="http://schemas.microsoft.com/office/drawing/2014/main" id="{69349EBF-27BF-5A4E-90A6-15E2734DAD1B}"/>
              </a:ext>
            </a:extLst>
          </p:cNvPr>
          <p:cNvSpPr txBox="1"/>
          <p:nvPr/>
        </p:nvSpPr>
        <p:spPr>
          <a:xfrm>
            <a:off x="777531" y="2564371"/>
            <a:ext cx="1618695" cy="241932"/>
          </a:xfrm>
          <a:prstGeom prst="rect">
            <a:avLst/>
          </a:prstGeom>
          <a:noFill/>
        </p:spPr>
        <p:txBody>
          <a:bodyPr wrap="square" lIns="0" tIns="54864"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rPr>
              <a:t>Smart support</a:t>
            </a:r>
          </a:p>
        </p:txBody>
      </p:sp>
      <p:sp>
        <p:nvSpPr>
          <p:cNvPr id="25" name="Oval 24">
            <a:extLst>
              <a:ext uri="{FF2B5EF4-FFF2-40B4-BE49-F238E27FC236}">
                <a16:creationId xmlns:a16="http://schemas.microsoft.com/office/drawing/2014/main" id="{C44EEBE4-46D9-7502-942B-9CD32C3EB3EB}"/>
              </a:ext>
            </a:extLst>
          </p:cNvPr>
          <p:cNvSpPr/>
          <p:nvPr/>
        </p:nvSpPr>
        <p:spPr bwMode="auto">
          <a:xfrm>
            <a:off x="777531" y="3235093"/>
            <a:ext cx="267237" cy="262950"/>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3</a:t>
            </a:r>
          </a:p>
        </p:txBody>
      </p:sp>
      <p:sp>
        <p:nvSpPr>
          <p:cNvPr id="26" name="TextBox 25">
            <a:extLst>
              <a:ext uri="{FF2B5EF4-FFF2-40B4-BE49-F238E27FC236}">
                <a16:creationId xmlns:a16="http://schemas.microsoft.com/office/drawing/2014/main" id="{A2E1FD00-5749-9FBA-D70A-4F1B6C22A225}"/>
              </a:ext>
            </a:extLst>
          </p:cNvPr>
          <p:cNvSpPr txBox="1"/>
          <p:nvPr/>
        </p:nvSpPr>
        <p:spPr>
          <a:xfrm>
            <a:off x="777531" y="3498043"/>
            <a:ext cx="1618695" cy="424732"/>
          </a:xfrm>
          <a:prstGeom prst="rect">
            <a:avLst/>
          </a:prstGeom>
          <a:noFill/>
        </p:spPr>
        <p:txBody>
          <a:bodyPr wrap="square" lIns="0" tIns="54864"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rPr>
              <a:t>AI-enabled software development</a:t>
            </a:r>
          </a:p>
        </p:txBody>
      </p:sp>
      <p:sp>
        <p:nvSpPr>
          <p:cNvPr id="33" name="Oval 32">
            <a:extLst>
              <a:ext uri="{FF2B5EF4-FFF2-40B4-BE49-F238E27FC236}">
                <a16:creationId xmlns:a16="http://schemas.microsoft.com/office/drawing/2014/main" id="{E3CF8970-515C-DBA9-DB4E-3A57217CA29E}"/>
              </a:ext>
              <a:ext uri="{C183D7F6-B498-43B3-948B-1728B52AA6E4}">
                <adec:decorative xmlns:adec="http://schemas.microsoft.com/office/drawing/2017/decorative" val="1"/>
              </a:ext>
            </a:extLst>
          </p:cNvPr>
          <p:cNvSpPr>
            <a:spLocks/>
          </p:cNvSpPr>
          <p:nvPr/>
        </p:nvSpPr>
        <p:spPr bwMode="auto">
          <a:xfrm>
            <a:off x="3254864" y="1256156"/>
            <a:ext cx="8274196" cy="4471540"/>
          </a:xfrm>
          <a:prstGeom prst="roundRect">
            <a:avLst>
              <a:gd name="adj" fmla="val 1170"/>
            </a:avLst>
          </a:prstGeom>
          <a:solidFill>
            <a:schemeClr val="bg1">
              <a:lumMod val="95000"/>
              <a:alpha val="33000"/>
            </a:schemeClr>
          </a:solidFill>
          <a:ln w="635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34" name="Oval 32_1">
            <a:extLst>
              <a:ext uri="{FF2B5EF4-FFF2-40B4-BE49-F238E27FC236}">
                <a16:creationId xmlns:a16="http://schemas.microsoft.com/office/drawing/2014/main" id="{F55FD2C5-FA6C-F71F-C9E7-0EF86B73E696}"/>
              </a:ext>
              <a:ext uri="{C183D7F6-B498-43B3-948B-1728B52AA6E4}">
                <adec:decorative xmlns:adec="http://schemas.microsoft.com/office/drawing/2017/decorative" val="1"/>
              </a:ext>
            </a:extLst>
          </p:cNvPr>
          <p:cNvSpPr>
            <a:spLocks/>
          </p:cNvSpPr>
          <p:nvPr/>
        </p:nvSpPr>
        <p:spPr bwMode="auto">
          <a:xfrm>
            <a:off x="3336544" y="1327468"/>
            <a:ext cx="4008445" cy="2123446"/>
          </a:xfrm>
          <a:prstGeom prst="roundRect">
            <a:avLst>
              <a:gd name="adj" fmla="val 265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2_1">
            <a:extLst>
              <a:ext uri="{FF2B5EF4-FFF2-40B4-BE49-F238E27FC236}">
                <a16:creationId xmlns:a16="http://schemas.microsoft.com/office/drawing/2014/main" id="{AD053F69-0D9A-AE76-A69B-16B8EC49C4B1}"/>
              </a:ext>
              <a:ext uri="{C183D7F6-B498-43B3-948B-1728B52AA6E4}">
                <adec:decorative xmlns:adec="http://schemas.microsoft.com/office/drawing/2017/decorative" val="1"/>
              </a:ext>
            </a:extLst>
          </p:cNvPr>
          <p:cNvSpPr>
            <a:spLocks/>
          </p:cNvSpPr>
          <p:nvPr/>
        </p:nvSpPr>
        <p:spPr bwMode="auto">
          <a:xfrm>
            <a:off x="7438936" y="1327468"/>
            <a:ext cx="4008445" cy="2123446"/>
          </a:xfrm>
          <a:prstGeom prst="roundRect">
            <a:avLst>
              <a:gd name="adj" fmla="val 26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Oval 32_1">
            <a:extLst>
              <a:ext uri="{FF2B5EF4-FFF2-40B4-BE49-F238E27FC236}">
                <a16:creationId xmlns:a16="http://schemas.microsoft.com/office/drawing/2014/main" id="{1E040C45-ED2B-2A50-3299-A5BB20A3D271}"/>
              </a:ext>
              <a:ext uri="{C183D7F6-B498-43B3-948B-1728B52AA6E4}">
                <adec:decorative xmlns:adec="http://schemas.microsoft.com/office/drawing/2017/decorative" val="1"/>
              </a:ext>
            </a:extLst>
          </p:cNvPr>
          <p:cNvSpPr>
            <a:spLocks/>
          </p:cNvSpPr>
          <p:nvPr/>
        </p:nvSpPr>
        <p:spPr bwMode="auto">
          <a:xfrm>
            <a:off x="3336544" y="3532938"/>
            <a:ext cx="4008445" cy="2123446"/>
          </a:xfrm>
          <a:prstGeom prst="roundRect">
            <a:avLst>
              <a:gd name="adj" fmla="val 26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2_1">
            <a:extLst>
              <a:ext uri="{FF2B5EF4-FFF2-40B4-BE49-F238E27FC236}">
                <a16:creationId xmlns:a16="http://schemas.microsoft.com/office/drawing/2014/main" id="{64A1E4C8-E1D4-57BB-2E86-08E423B114CD}"/>
              </a:ext>
              <a:ext uri="{C183D7F6-B498-43B3-948B-1728B52AA6E4}">
                <adec:decorative xmlns:adec="http://schemas.microsoft.com/office/drawing/2017/decorative" val="1"/>
              </a:ext>
            </a:extLst>
          </p:cNvPr>
          <p:cNvSpPr>
            <a:spLocks/>
          </p:cNvSpPr>
          <p:nvPr/>
        </p:nvSpPr>
        <p:spPr bwMode="auto">
          <a:xfrm>
            <a:off x="7438936" y="3532938"/>
            <a:ext cx="4008445" cy="2123446"/>
          </a:xfrm>
          <a:prstGeom prst="roundRect">
            <a:avLst>
              <a:gd name="adj" fmla="val 26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FBE2095-50C0-3F88-6302-FB60400C0565}"/>
              </a:ext>
            </a:extLst>
          </p:cNvPr>
          <p:cNvSpPr/>
          <p:nvPr/>
        </p:nvSpPr>
        <p:spPr bwMode="auto">
          <a:xfrm>
            <a:off x="2815507" y="1367445"/>
            <a:ext cx="400212" cy="184666"/>
          </a:xfrm>
          <a:prstGeom prst="rect">
            <a:avLst/>
          </a:prstGeom>
          <a:noFill/>
          <a:ln w="5992" cap="flat">
            <a:noFill/>
            <a:prstDash val="solid"/>
            <a:miter/>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High</a:t>
            </a:r>
          </a:p>
        </p:txBody>
      </p:sp>
      <p:sp>
        <p:nvSpPr>
          <p:cNvPr id="39" name="Rectangle 38">
            <a:extLst>
              <a:ext uri="{FF2B5EF4-FFF2-40B4-BE49-F238E27FC236}">
                <a16:creationId xmlns:a16="http://schemas.microsoft.com/office/drawing/2014/main" id="{11117B51-A0B7-5378-6AF4-60192BB711AA}"/>
              </a:ext>
            </a:extLst>
          </p:cNvPr>
          <p:cNvSpPr/>
          <p:nvPr/>
        </p:nvSpPr>
        <p:spPr bwMode="auto">
          <a:xfrm>
            <a:off x="11047169" y="5809120"/>
            <a:ext cx="400212" cy="184666"/>
          </a:xfrm>
          <a:prstGeom prst="rect">
            <a:avLst/>
          </a:prstGeom>
          <a:noFill/>
          <a:ln w="5992" cap="flat">
            <a:noFill/>
            <a:prstDash val="solid"/>
            <a:miter/>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High</a:t>
            </a:r>
          </a:p>
        </p:txBody>
      </p:sp>
      <p:sp>
        <p:nvSpPr>
          <p:cNvPr id="40" name="Rectangle 39">
            <a:extLst>
              <a:ext uri="{FF2B5EF4-FFF2-40B4-BE49-F238E27FC236}">
                <a16:creationId xmlns:a16="http://schemas.microsoft.com/office/drawing/2014/main" id="{C8D62083-556C-1F9A-8236-5318C569ABD9}"/>
              </a:ext>
            </a:extLst>
          </p:cNvPr>
          <p:cNvSpPr/>
          <p:nvPr/>
        </p:nvSpPr>
        <p:spPr bwMode="auto">
          <a:xfrm>
            <a:off x="3336544" y="5809120"/>
            <a:ext cx="340922" cy="184666"/>
          </a:xfrm>
          <a:prstGeom prst="rect">
            <a:avLst/>
          </a:prstGeom>
          <a:noFill/>
          <a:ln w="5992" cap="flat">
            <a:noFill/>
            <a:prstDash val="solid"/>
            <a:miter/>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Low</a:t>
            </a:r>
          </a:p>
        </p:txBody>
      </p:sp>
      <p:sp>
        <p:nvSpPr>
          <p:cNvPr id="41" name="Rectangle 40">
            <a:extLst>
              <a:ext uri="{FF2B5EF4-FFF2-40B4-BE49-F238E27FC236}">
                <a16:creationId xmlns:a16="http://schemas.microsoft.com/office/drawing/2014/main" id="{767E0591-FDAE-C6C0-07AB-D763BDDB77DC}"/>
              </a:ext>
            </a:extLst>
          </p:cNvPr>
          <p:cNvSpPr/>
          <p:nvPr/>
        </p:nvSpPr>
        <p:spPr bwMode="auto">
          <a:xfrm>
            <a:off x="2874797" y="5467422"/>
            <a:ext cx="340922" cy="184666"/>
          </a:xfrm>
          <a:prstGeom prst="rect">
            <a:avLst/>
          </a:prstGeom>
          <a:noFill/>
          <a:ln w="5992" cap="flat">
            <a:noFill/>
            <a:prstDash val="solid"/>
            <a:miter/>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Low</a:t>
            </a:r>
          </a:p>
        </p:txBody>
      </p:sp>
      <p:sp>
        <p:nvSpPr>
          <p:cNvPr id="42" name="Rectangle 41">
            <a:extLst>
              <a:ext uri="{FF2B5EF4-FFF2-40B4-BE49-F238E27FC236}">
                <a16:creationId xmlns:a16="http://schemas.microsoft.com/office/drawing/2014/main" id="{DD4769A7-E23F-500E-EDBB-B9CEEA283341}"/>
              </a:ext>
            </a:extLst>
          </p:cNvPr>
          <p:cNvSpPr/>
          <p:nvPr/>
        </p:nvSpPr>
        <p:spPr bwMode="auto">
          <a:xfrm>
            <a:off x="3012710" y="2183435"/>
            <a:ext cx="184666" cy="2616984"/>
          </a:xfrm>
          <a:prstGeom prst="rect">
            <a:avLst/>
          </a:prstGeom>
          <a:noFill/>
          <a:ln w="5992" cap="flat">
            <a:noFill/>
            <a:prstDash val="solid"/>
            <a:miter/>
          </a:ln>
        </p:spPr>
        <p:txBody>
          <a:bodyPr vert="vert270" wrap="square" lIns="0" tIns="0" rIns="0" bIns="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Degree of strategic business impact</a:t>
            </a:r>
          </a:p>
        </p:txBody>
      </p:sp>
      <p:sp>
        <p:nvSpPr>
          <p:cNvPr id="43" name="Rectangle 42">
            <a:extLst>
              <a:ext uri="{FF2B5EF4-FFF2-40B4-BE49-F238E27FC236}">
                <a16:creationId xmlns:a16="http://schemas.microsoft.com/office/drawing/2014/main" id="{DA6717BA-7BDE-227B-C5C0-01EBA34BB33A}"/>
              </a:ext>
            </a:extLst>
          </p:cNvPr>
          <p:cNvSpPr/>
          <p:nvPr/>
        </p:nvSpPr>
        <p:spPr bwMode="auto">
          <a:xfrm>
            <a:off x="6347953" y="5809120"/>
            <a:ext cx="2088019" cy="184666"/>
          </a:xfrm>
          <a:prstGeom prst="rect">
            <a:avLst/>
          </a:prstGeom>
          <a:noFill/>
          <a:ln w="5992" cap="flat">
            <a:noFill/>
            <a:prstDash val="solid"/>
            <a:miter/>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Degree of executional fit</a:t>
            </a:r>
          </a:p>
        </p:txBody>
      </p:sp>
      <p:sp>
        <p:nvSpPr>
          <p:cNvPr id="44" name="Rectangle: Rounded Corners 43">
            <a:extLst>
              <a:ext uri="{FF2B5EF4-FFF2-40B4-BE49-F238E27FC236}">
                <a16:creationId xmlns:a16="http://schemas.microsoft.com/office/drawing/2014/main" id="{57012037-C908-368D-5569-01545932C384}"/>
              </a:ext>
            </a:extLst>
          </p:cNvPr>
          <p:cNvSpPr/>
          <p:nvPr/>
        </p:nvSpPr>
        <p:spPr bwMode="auto">
          <a:xfrm>
            <a:off x="5925962" y="1327469"/>
            <a:ext cx="1419026" cy="247305"/>
          </a:xfrm>
          <a:prstGeom prst="roundRect">
            <a:avLst>
              <a:gd name="adj" fmla="val 14067"/>
            </a:avLst>
          </a:prstGeom>
          <a:solidFill>
            <a:schemeClr val="accent3"/>
          </a:solidFill>
          <a:ln w="5992" cap="flat">
            <a:noFill/>
            <a:prstDash val="solid"/>
            <a:miter/>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i="0" u="none" strike="noStrike" kern="1200" cap="none" spc="0" normalizeH="0" baseline="0" noProof="0">
                <a:ln>
                  <a:noFill/>
                </a:ln>
                <a:solidFill>
                  <a:schemeClr val="bg1"/>
                </a:solidFill>
                <a:effectLst/>
                <a:uLnTx/>
                <a:uFillTx/>
                <a:latin typeface="+mj-lt"/>
                <a:ea typeface="+mj-ea"/>
                <a:cs typeface="+mj-cs"/>
              </a:rPr>
              <a:t>Research</a:t>
            </a:r>
          </a:p>
        </p:txBody>
      </p:sp>
      <p:sp>
        <p:nvSpPr>
          <p:cNvPr id="46" name="Rectangle: Rounded Corners 45">
            <a:extLst>
              <a:ext uri="{FF2B5EF4-FFF2-40B4-BE49-F238E27FC236}">
                <a16:creationId xmlns:a16="http://schemas.microsoft.com/office/drawing/2014/main" id="{3D59048B-4C56-E5CD-F585-CD9C2DAD57FD}"/>
              </a:ext>
            </a:extLst>
          </p:cNvPr>
          <p:cNvSpPr/>
          <p:nvPr/>
        </p:nvSpPr>
        <p:spPr bwMode="auto">
          <a:xfrm>
            <a:off x="10028355" y="1327469"/>
            <a:ext cx="1419026" cy="247305"/>
          </a:xfrm>
          <a:prstGeom prst="roundRect">
            <a:avLst>
              <a:gd name="adj" fmla="val 14067"/>
            </a:avLst>
          </a:prstGeom>
          <a:solidFill>
            <a:schemeClr val="accent3"/>
          </a:solidFill>
          <a:ln w="5992" cap="flat">
            <a:noFill/>
            <a:prstDash val="solid"/>
            <a:miter/>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i="0" u="none" strike="noStrike" kern="1200" cap="none" spc="0" normalizeH="0" baseline="0" noProof="0">
                <a:ln>
                  <a:noFill/>
                </a:ln>
                <a:solidFill>
                  <a:schemeClr val="bg1"/>
                </a:solidFill>
                <a:effectLst/>
                <a:uLnTx/>
                <a:uFillTx/>
                <a:latin typeface="+mj-lt"/>
                <a:ea typeface="+mj-ea"/>
                <a:cs typeface="+mj-cs"/>
              </a:rPr>
              <a:t>Accelerate to MVP</a:t>
            </a:r>
          </a:p>
        </p:txBody>
      </p:sp>
      <p:sp>
        <p:nvSpPr>
          <p:cNvPr id="47" name="Rectangle: Rounded Corners 46">
            <a:extLst>
              <a:ext uri="{FF2B5EF4-FFF2-40B4-BE49-F238E27FC236}">
                <a16:creationId xmlns:a16="http://schemas.microsoft.com/office/drawing/2014/main" id="{1B180092-DE6C-ED87-52FC-03A47CEA0A23}"/>
              </a:ext>
            </a:extLst>
          </p:cNvPr>
          <p:cNvSpPr/>
          <p:nvPr/>
        </p:nvSpPr>
        <p:spPr bwMode="auto">
          <a:xfrm>
            <a:off x="5925962" y="3532939"/>
            <a:ext cx="1419026" cy="247305"/>
          </a:xfrm>
          <a:prstGeom prst="roundRect">
            <a:avLst>
              <a:gd name="adj" fmla="val 14067"/>
            </a:avLst>
          </a:prstGeom>
          <a:solidFill>
            <a:schemeClr val="accent3"/>
          </a:solidFill>
          <a:ln w="5992" cap="flat">
            <a:noFill/>
            <a:prstDash val="solid"/>
            <a:miter/>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i="0" u="none" strike="noStrike" kern="1200" cap="none" spc="0" normalizeH="0" baseline="0" noProof="0">
                <a:ln>
                  <a:noFill/>
                </a:ln>
                <a:solidFill>
                  <a:schemeClr val="bg1"/>
                </a:solidFill>
                <a:effectLst/>
                <a:uLnTx/>
                <a:uFillTx/>
                <a:latin typeface="+mj-lt"/>
                <a:ea typeface="+mj-ea"/>
                <a:cs typeface="+mj-cs"/>
              </a:rPr>
              <a:t>Shelve</a:t>
            </a:r>
          </a:p>
        </p:txBody>
      </p:sp>
      <p:sp>
        <p:nvSpPr>
          <p:cNvPr id="45" name="Rectangle: Rounded Corners 44">
            <a:extLst>
              <a:ext uri="{FF2B5EF4-FFF2-40B4-BE49-F238E27FC236}">
                <a16:creationId xmlns:a16="http://schemas.microsoft.com/office/drawing/2014/main" id="{E8224E12-1B43-7E73-6139-7EC1CEF1F0BF}"/>
              </a:ext>
            </a:extLst>
          </p:cNvPr>
          <p:cNvSpPr/>
          <p:nvPr/>
        </p:nvSpPr>
        <p:spPr bwMode="auto">
          <a:xfrm>
            <a:off x="10028355" y="3532939"/>
            <a:ext cx="1419026" cy="247305"/>
          </a:xfrm>
          <a:prstGeom prst="roundRect">
            <a:avLst>
              <a:gd name="adj" fmla="val 14099"/>
            </a:avLst>
          </a:prstGeom>
          <a:solidFill>
            <a:schemeClr val="accent3"/>
          </a:solidFill>
          <a:ln w="5992" cap="flat">
            <a:noFill/>
            <a:prstDash val="solid"/>
            <a:miter/>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i="0" u="none" strike="noStrike" kern="1200" cap="none" spc="0" normalizeH="0" baseline="0" noProof="0">
                <a:ln>
                  <a:noFill/>
                </a:ln>
                <a:solidFill>
                  <a:schemeClr val="bg1"/>
                </a:solidFill>
                <a:effectLst/>
                <a:uLnTx/>
                <a:uFillTx/>
                <a:latin typeface="+mj-lt"/>
                <a:ea typeface="+mj-ea"/>
                <a:cs typeface="+mj-cs"/>
              </a:rPr>
              <a:t>Incubate</a:t>
            </a:r>
          </a:p>
        </p:txBody>
      </p:sp>
      <p:sp>
        <p:nvSpPr>
          <p:cNvPr id="48" name="Rectangle 47">
            <a:extLst>
              <a:ext uri="{FF2B5EF4-FFF2-40B4-BE49-F238E27FC236}">
                <a16:creationId xmlns:a16="http://schemas.microsoft.com/office/drawing/2014/main" id="{9D543BE5-DB10-EC3E-6413-563BFFC690FC}"/>
              </a:ext>
            </a:extLst>
          </p:cNvPr>
          <p:cNvSpPr/>
          <p:nvPr/>
        </p:nvSpPr>
        <p:spPr bwMode="auto">
          <a:xfrm>
            <a:off x="3336544" y="1327664"/>
            <a:ext cx="291841"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5</a:t>
            </a:r>
          </a:p>
        </p:txBody>
      </p:sp>
      <p:sp>
        <p:nvSpPr>
          <p:cNvPr id="51" name="Rectangle 50">
            <a:extLst>
              <a:ext uri="{FF2B5EF4-FFF2-40B4-BE49-F238E27FC236}">
                <a16:creationId xmlns:a16="http://schemas.microsoft.com/office/drawing/2014/main" id="{B13C0B90-763B-1DB6-6CF7-DA991D9E1A30}"/>
              </a:ext>
            </a:extLst>
          </p:cNvPr>
          <p:cNvSpPr/>
          <p:nvPr/>
        </p:nvSpPr>
        <p:spPr bwMode="auto">
          <a:xfrm>
            <a:off x="3336544" y="2257075"/>
            <a:ext cx="296783"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4</a:t>
            </a:r>
          </a:p>
        </p:txBody>
      </p:sp>
      <p:sp>
        <p:nvSpPr>
          <p:cNvPr id="52" name="Rectangle 51">
            <a:extLst>
              <a:ext uri="{FF2B5EF4-FFF2-40B4-BE49-F238E27FC236}">
                <a16:creationId xmlns:a16="http://schemas.microsoft.com/office/drawing/2014/main" id="{01E0183F-6D25-B149-026C-9B5164A984A8}"/>
              </a:ext>
            </a:extLst>
          </p:cNvPr>
          <p:cNvSpPr/>
          <p:nvPr/>
        </p:nvSpPr>
        <p:spPr bwMode="auto">
          <a:xfrm>
            <a:off x="3336544" y="3364717"/>
            <a:ext cx="291841" cy="264234"/>
          </a:xfrm>
          <a:prstGeom prst="rect">
            <a:avLst/>
          </a:prstGeom>
          <a:solidFill>
            <a:schemeClr val="bg1"/>
          </a:solid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3</a:t>
            </a:r>
          </a:p>
        </p:txBody>
      </p:sp>
      <p:sp>
        <p:nvSpPr>
          <p:cNvPr id="53" name="Rectangle 52">
            <a:extLst>
              <a:ext uri="{FF2B5EF4-FFF2-40B4-BE49-F238E27FC236}">
                <a16:creationId xmlns:a16="http://schemas.microsoft.com/office/drawing/2014/main" id="{A42A88F2-F6AD-4271-C708-0EEFDC9E5590}"/>
              </a:ext>
            </a:extLst>
          </p:cNvPr>
          <p:cNvSpPr/>
          <p:nvPr/>
        </p:nvSpPr>
        <p:spPr bwMode="auto">
          <a:xfrm>
            <a:off x="3336544" y="4501957"/>
            <a:ext cx="291841"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2</a:t>
            </a:r>
          </a:p>
        </p:txBody>
      </p:sp>
      <p:sp>
        <p:nvSpPr>
          <p:cNvPr id="54" name="Rectangle 53">
            <a:extLst>
              <a:ext uri="{FF2B5EF4-FFF2-40B4-BE49-F238E27FC236}">
                <a16:creationId xmlns:a16="http://schemas.microsoft.com/office/drawing/2014/main" id="{9C523899-5F27-74F7-4944-3F742C4524AD}"/>
              </a:ext>
            </a:extLst>
          </p:cNvPr>
          <p:cNvSpPr/>
          <p:nvPr/>
        </p:nvSpPr>
        <p:spPr bwMode="auto">
          <a:xfrm>
            <a:off x="3336544" y="5400031"/>
            <a:ext cx="263844"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1</a:t>
            </a:r>
          </a:p>
        </p:txBody>
      </p:sp>
      <p:sp>
        <p:nvSpPr>
          <p:cNvPr id="55" name="Rectangle 54">
            <a:extLst>
              <a:ext uri="{FF2B5EF4-FFF2-40B4-BE49-F238E27FC236}">
                <a16:creationId xmlns:a16="http://schemas.microsoft.com/office/drawing/2014/main" id="{0D7DFF55-52F4-7605-FCBA-8B6BADB970CB}"/>
              </a:ext>
            </a:extLst>
          </p:cNvPr>
          <p:cNvSpPr/>
          <p:nvPr/>
        </p:nvSpPr>
        <p:spPr bwMode="auto">
          <a:xfrm>
            <a:off x="5382313" y="5400031"/>
            <a:ext cx="263844"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2</a:t>
            </a:r>
          </a:p>
        </p:txBody>
      </p:sp>
      <p:sp>
        <p:nvSpPr>
          <p:cNvPr id="56" name="Rectangle 55">
            <a:extLst>
              <a:ext uri="{FF2B5EF4-FFF2-40B4-BE49-F238E27FC236}">
                <a16:creationId xmlns:a16="http://schemas.microsoft.com/office/drawing/2014/main" id="{1FC47357-244C-4615-3BFA-401195946942}"/>
              </a:ext>
            </a:extLst>
          </p:cNvPr>
          <p:cNvSpPr/>
          <p:nvPr/>
        </p:nvSpPr>
        <p:spPr bwMode="auto">
          <a:xfrm>
            <a:off x="7260040" y="5392150"/>
            <a:ext cx="263844" cy="264234"/>
          </a:xfrm>
          <a:prstGeom prst="rect">
            <a:avLst/>
          </a:prstGeom>
          <a:solidFill>
            <a:schemeClr val="bg1"/>
          </a:solid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3</a:t>
            </a:r>
          </a:p>
        </p:txBody>
      </p:sp>
      <p:sp>
        <p:nvSpPr>
          <p:cNvPr id="57" name="Rectangle 56">
            <a:extLst>
              <a:ext uri="{FF2B5EF4-FFF2-40B4-BE49-F238E27FC236}">
                <a16:creationId xmlns:a16="http://schemas.microsoft.com/office/drawing/2014/main" id="{0E8F9AC8-49AB-0C48-21E8-89B3991B76F8}"/>
              </a:ext>
            </a:extLst>
          </p:cNvPr>
          <p:cNvSpPr/>
          <p:nvPr/>
        </p:nvSpPr>
        <p:spPr bwMode="auto">
          <a:xfrm>
            <a:off x="9372741" y="5400031"/>
            <a:ext cx="263844"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4</a:t>
            </a:r>
          </a:p>
        </p:txBody>
      </p:sp>
      <p:sp>
        <p:nvSpPr>
          <p:cNvPr id="58" name="Rectangle 57">
            <a:extLst>
              <a:ext uri="{FF2B5EF4-FFF2-40B4-BE49-F238E27FC236}">
                <a16:creationId xmlns:a16="http://schemas.microsoft.com/office/drawing/2014/main" id="{F2C0AD98-C89D-3561-CCBD-7F7F4D2D5890}"/>
              </a:ext>
            </a:extLst>
          </p:cNvPr>
          <p:cNvSpPr/>
          <p:nvPr/>
        </p:nvSpPr>
        <p:spPr bwMode="auto">
          <a:xfrm>
            <a:off x="11183537" y="5400031"/>
            <a:ext cx="263844"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5</a:t>
            </a:r>
          </a:p>
        </p:txBody>
      </p:sp>
      <p:sp>
        <p:nvSpPr>
          <p:cNvPr id="84" name="TextBox 83">
            <a:extLst>
              <a:ext uri="{FF2B5EF4-FFF2-40B4-BE49-F238E27FC236}">
                <a16:creationId xmlns:a16="http://schemas.microsoft.com/office/drawing/2014/main" id="{CEEFC96E-6DAA-BA1A-4742-F8E34C75307E}"/>
              </a:ext>
            </a:extLst>
          </p:cNvPr>
          <p:cNvSpPr txBox="1"/>
          <p:nvPr/>
        </p:nvSpPr>
        <p:spPr>
          <a:xfrm>
            <a:off x="588963" y="6187250"/>
            <a:ext cx="2058224"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j-lt"/>
                <a:ea typeface="+mj-ea"/>
                <a:cs typeface="+mj-cs"/>
              </a:rPr>
              <a:t>Drag</a:t>
            </a:r>
            <a:r>
              <a:rPr kumimoji="0" lang="en-US" sz="1200" b="0" i="0" u="none" strike="noStrike" kern="1200" cap="none" spc="0" normalizeH="0" baseline="0" noProof="0">
                <a:ln>
                  <a:noFill/>
                </a:ln>
                <a:effectLst/>
                <a:uLnTx/>
                <a:uFillTx/>
              </a:rPr>
              <a:t> to appropriate quadrant</a:t>
            </a:r>
          </a:p>
        </p:txBody>
      </p:sp>
      <p:sp>
        <p:nvSpPr>
          <p:cNvPr id="85" name="Oval 84">
            <a:extLst>
              <a:ext uri="{FF2B5EF4-FFF2-40B4-BE49-F238E27FC236}">
                <a16:creationId xmlns:a16="http://schemas.microsoft.com/office/drawing/2014/main" id="{AE8A8789-D6D1-523F-C564-5DFB923E648B}"/>
              </a:ext>
            </a:extLst>
          </p:cNvPr>
          <p:cNvSpPr/>
          <p:nvPr/>
        </p:nvSpPr>
        <p:spPr bwMode="auto">
          <a:xfrm>
            <a:off x="2738662" y="6187250"/>
            <a:ext cx="274048" cy="275636"/>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1</a:t>
            </a:r>
          </a:p>
        </p:txBody>
      </p:sp>
      <p:sp>
        <p:nvSpPr>
          <p:cNvPr id="86" name="Oval 85">
            <a:extLst>
              <a:ext uri="{FF2B5EF4-FFF2-40B4-BE49-F238E27FC236}">
                <a16:creationId xmlns:a16="http://schemas.microsoft.com/office/drawing/2014/main" id="{E95EA1E6-0474-ABEA-C8F3-33DB2E11BF59}"/>
              </a:ext>
            </a:extLst>
          </p:cNvPr>
          <p:cNvSpPr/>
          <p:nvPr/>
        </p:nvSpPr>
        <p:spPr bwMode="auto">
          <a:xfrm>
            <a:off x="3202061" y="6187250"/>
            <a:ext cx="274048" cy="275636"/>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2</a:t>
            </a:r>
          </a:p>
        </p:txBody>
      </p:sp>
      <p:sp>
        <p:nvSpPr>
          <p:cNvPr id="87" name="Oval 86">
            <a:extLst>
              <a:ext uri="{FF2B5EF4-FFF2-40B4-BE49-F238E27FC236}">
                <a16:creationId xmlns:a16="http://schemas.microsoft.com/office/drawing/2014/main" id="{36DE4A2C-CE28-9497-C347-2E653556759D}"/>
              </a:ext>
            </a:extLst>
          </p:cNvPr>
          <p:cNvSpPr/>
          <p:nvPr/>
        </p:nvSpPr>
        <p:spPr bwMode="auto">
          <a:xfrm>
            <a:off x="3665459" y="6187250"/>
            <a:ext cx="274048" cy="275636"/>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3</a:t>
            </a:r>
          </a:p>
        </p:txBody>
      </p:sp>
      <p:sp>
        <p:nvSpPr>
          <p:cNvPr id="88" name="TextBox 87">
            <a:extLst>
              <a:ext uri="{FF2B5EF4-FFF2-40B4-BE49-F238E27FC236}">
                <a16:creationId xmlns:a16="http://schemas.microsoft.com/office/drawing/2014/main" id="{BADA329D-72C6-3392-7B83-2EB55DC75463}"/>
              </a:ext>
            </a:extLst>
          </p:cNvPr>
          <p:cNvSpPr txBox="1"/>
          <p:nvPr/>
        </p:nvSpPr>
        <p:spPr>
          <a:xfrm>
            <a:off x="4272178" y="6187250"/>
            <a:ext cx="3488899" cy="369332"/>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Degree of strategic business impact = </a:t>
            </a:r>
            <a:r>
              <a:rPr lang="en-US" sz="1200"/>
              <a:t>mean of strategic fit and business impact</a:t>
            </a:r>
          </a:p>
        </p:txBody>
      </p:sp>
      <p:sp>
        <p:nvSpPr>
          <p:cNvPr id="89" name="TextBox 88">
            <a:extLst>
              <a:ext uri="{FF2B5EF4-FFF2-40B4-BE49-F238E27FC236}">
                <a16:creationId xmlns:a16="http://schemas.microsoft.com/office/drawing/2014/main" id="{01B49ED0-3C50-34F4-51CA-868F414D9E15}"/>
              </a:ext>
            </a:extLst>
          </p:cNvPr>
          <p:cNvSpPr txBox="1"/>
          <p:nvPr/>
        </p:nvSpPr>
        <p:spPr>
          <a:xfrm>
            <a:off x="8219491" y="6187250"/>
            <a:ext cx="3383546" cy="369332"/>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US" sz="1200">
                <a:latin typeface="+mj-lt"/>
                <a:ea typeface="+mj-ea"/>
                <a:cs typeface="+mj-cs"/>
              </a:rPr>
              <a:t>Degree of executional fit </a:t>
            </a:r>
            <a:r>
              <a:rPr kumimoji="0" lang="en-US" sz="1200" i="0" u="none" strike="noStrike" kern="1200" cap="none" spc="0" normalizeH="0" baseline="0" noProof="0">
                <a:ln>
                  <a:noFill/>
                </a:ln>
                <a:effectLst/>
                <a:uLnTx/>
                <a:uFillTx/>
                <a:latin typeface="+mj-lt"/>
                <a:ea typeface="+mj-ea"/>
                <a:cs typeface="+mj-cs"/>
              </a:rPr>
              <a:t>= </a:t>
            </a:r>
            <a:r>
              <a:rPr lang="en-US" sz="1200"/>
              <a:t>mean of user desirability and technical feasibility</a:t>
            </a:r>
          </a:p>
        </p:txBody>
      </p:sp>
      <p:sp>
        <p:nvSpPr>
          <p:cNvPr id="59" name="Oval 58">
            <a:extLst>
              <a:ext uri="{FF2B5EF4-FFF2-40B4-BE49-F238E27FC236}">
                <a16:creationId xmlns:a16="http://schemas.microsoft.com/office/drawing/2014/main" id="{ED54D87F-CCA0-C209-68E5-38B4DFC28342}"/>
              </a:ext>
            </a:extLst>
          </p:cNvPr>
          <p:cNvSpPr/>
          <p:nvPr/>
        </p:nvSpPr>
        <p:spPr bwMode="auto">
          <a:xfrm>
            <a:off x="7068810" y="2273427"/>
            <a:ext cx="276178" cy="277779"/>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1</a:t>
            </a:r>
          </a:p>
        </p:txBody>
      </p:sp>
      <p:sp>
        <p:nvSpPr>
          <p:cNvPr id="82" name="Oval 81">
            <a:extLst>
              <a:ext uri="{FF2B5EF4-FFF2-40B4-BE49-F238E27FC236}">
                <a16:creationId xmlns:a16="http://schemas.microsoft.com/office/drawing/2014/main" id="{7FDD0C8A-199F-CC31-DDA0-90B319721217}"/>
              </a:ext>
            </a:extLst>
          </p:cNvPr>
          <p:cNvSpPr/>
          <p:nvPr/>
        </p:nvSpPr>
        <p:spPr bwMode="auto">
          <a:xfrm>
            <a:off x="5706520" y="3366454"/>
            <a:ext cx="276178" cy="277779"/>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3</a:t>
            </a:r>
          </a:p>
        </p:txBody>
      </p:sp>
      <p:sp>
        <p:nvSpPr>
          <p:cNvPr id="83" name="Oval 82">
            <a:extLst>
              <a:ext uri="{FF2B5EF4-FFF2-40B4-BE49-F238E27FC236}">
                <a16:creationId xmlns:a16="http://schemas.microsoft.com/office/drawing/2014/main" id="{2B45B16F-3042-681A-EE93-CDAEA1C1B541}"/>
              </a:ext>
            </a:extLst>
          </p:cNvPr>
          <p:cNvSpPr/>
          <p:nvPr/>
        </p:nvSpPr>
        <p:spPr bwMode="auto">
          <a:xfrm>
            <a:off x="9058645" y="2242718"/>
            <a:ext cx="276178" cy="277779"/>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2</a:t>
            </a:r>
          </a:p>
        </p:txBody>
      </p:sp>
    </p:spTree>
    <p:extLst>
      <p:ext uri="{BB962C8B-B14F-4D97-AF65-F5344CB8AC3E}">
        <p14:creationId xmlns:p14="http://schemas.microsoft.com/office/powerpoint/2010/main" val="26453242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A32F5998-5374-CB5E-F64F-428787768561}"/>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41" name="Rectangle: Rounded Corners 40">
            <a:extLst>
              <a:ext uri="{FF2B5EF4-FFF2-40B4-BE49-F238E27FC236}">
                <a16:creationId xmlns:a16="http://schemas.microsoft.com/office/drawing/2014/main" id="{D4ED365A-C03C-5CC3-F785-3B357BB80548}"/>
              </a:ext>
              <a:ext uri="{C183D7F6-B498-43B3-948B-1728B52AA6E4}">
                <adec:decorative xmlns:adec="http://schemas.microsoft.com/office/drawing/2017/decorative" val="1"/>
              </a:ext>
            </a:extLst>
          </p:cNvPr>
          <p:cNvSpPr>
            <a:spLocks/>
          </p:cNvSpPr>
          <p:nvPr/>
        </p:nvSpPr>
        <p:spPr bwMode="auto">
          <a:xfrm>
            <a:off x="5791202" y="1443783"/>
            <a:ext cx="5818188" cy="4826072"/>
          </a:xfrm>
          <a:prstGeom prst="roundRect">
            <a:avLst>
              <a:gd name="adj" fmla="val 2891"/>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2" name="Title 1">
            <a:extLst>
              <a:ext uri="{FF2B5EF4-FFF2-40B4-BE49-F238E27FC236}">
                <a16:creationId xmlns:a16="http://schemas.microsoft.com/office/drawing/2014/main" id="{DACE2F04-41C3-0C43-889A-3F2888149E53}"/>
              </a:ext>
            </a:extLst>
          </p:cNvPr>
          <p:cNvSpPr>
            <a:spLocks noGrp="1"/>
          </p:cNvSpPr>
          <p:nvPr>
            <p:ph type="title"/>
          </p:nvPr>
        </p:nvSpPr>
        <p:spPr/>
        <p:txBody>
          <a:bodyPr/>
          <a:lstStyle/>
          <a:p>
            <a:r>
              <a:rPr lang="en-US">
                <a:solidFill>
                  <a:schemeClr val="tx1"/>
                </a:solidFill>
                <a:ea typeface="+mj-ea"/>
                <a:cs typeface="+mj-cs"/>
              </a:rPr>
              <a:t>Measuring business viability was a crucial first step…</a:t>
            </a:r>
          </a:p>
        </p:txBody>
      </p:sp>
      <p:sp>
        <p:nvSpPr>
          <p:cNvPr id="23" name="Rectangle: Rounded Corners 22">
            <a:extLst>
              <a:ext uri="{FF2B5EF4-FFF2-40B4-BE49-F238E27FC236}">
                <a16:creationId xmlns:a16="http://schemas.microsoft.com/office/drawing/2014/main" id="{71DE2224-4986-0198-0150-AA3DBFBF80CE}"/>
              </a:ext>
              <a:ext uri="{C183D7F6-B498-43B3-948B-1728B52AA6E4}">
                <adec:decorative xmlns:adec="http://schemas.microsoft.com/office/drawing/2017/decorative" val="1"/>
              </a:ext>
            </a:extLst>
          </p:cNvPr>
          <p:cNvSpPr>
            <a:spLocks/>
          </p:cNvSpPr>
          <p:nvPr/>
        </p:nvSpPr>
        <p:spPr bwMode="auto">
          <a:xfrm>
            <a:off x="584199" y="1442966"/>
            <a:ext cx="5046981" cy="4826072"/>
          </a:xfrm>
          <a:prstGeom prst="roundRect">
            <a:avLst>
              <a:gd name="adj" fmla="val 2891"/>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2" name="Rectangle: Rounded Corners 41">
            <a:extLst>
              <a:ext uri="{FF2B5EF4-FFF2-40B4-BE49-F238E27FC236}">
                <a16:creationId xmlns:a16="http://schemas.microsoft.com/office/drawing/2014/main" id="{1A8C49A2-2B02-6634-3329-6BB9F0D0A9B8}"/>
              </a:ext>
            </a:extLst>
          </p:cNvPr>
          <p:cNvSpPr>
            <a:spLocks/>
          </p:cNvSpPr>
          <p:nvPr/>
        </p:nvSpPr>
        <p:spPr bwMode="auto">
          <a:xfrm>
            <a:off x="5873868" y="1537970"/>
            <a:ext cx="5652857" cy="488552"/>
          </a:xfrm>
          <a:prstGeom prst="roundRect">
            <a:avLst>
              <a:gd name="adj" fmla="val 11664"/>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800" i="0" u="none" strike="noStrike" kern="1200" cap="none" spc="0" normalizeH="0" baseline="0" noProof="0">
                <a:ln>
                  <a:noFill/>
                </a:ln>
                <a:solidFill>
                  <a:srgbClr val="FFFFFF"/>
                </a:solidFill>
                <a:effectLst/>
                <a:uLnTx/>
                <a:uFillTx/>
                <a:latin typeface="+mj-lt"/>
                <a:ea typeface="+mj-ea"/>
                <a:cs typeface="+mj-cs"/>
              </a:rPr>
              <a:t>Business viability</a:t>
            </a:r>
          </a:p>
        </p:txBody>
      </p:sp>
      <p:sp>
        <p:nvSpPr>
          <p:cNvPr id="43" name="Oval 35_1">
            <a:extLst>
              <a:ext uri="{FF2B5EF4-FFF2-40B4-BE49-F238E27FC236}">
                <a16:creationId xmlns:a16="http://schemas.microsoft.com/office/drawing/2014/main" id="{F9E6EE78-96BF-843F-0644-B25208CDDF97}"/>
              </a:ext>
            </a:extLst>
          </p:cNvPr>
          <p:cNvSpPr>
            <a:spLocks/>
          </p:cNvSpPr>
          <p:nvPr/>
        </p:nvSpPr>
        <p:spPr bwMode="auto">
          <a:xfrm>
            <a:off x="5990265" y="2259086"/>
            <a:ext cx="372584" cy="372584"/>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1</a:t>
            </a:r>
          </a:p>
        </p:txBody>
      </p:sp>
      <p:sp>
        <p:nvSpPr>
          <p:cNvPr id="44" name="Oval 35_1">
            <a:extLst>
              <a:ext uri="{FF2B5EF4-FFF2-40B4-BE49-F238E27FC236}">
                <a16:creationId xmlns:a16="http://schemas.microsoft.com/office/drawing/2014/main" id="{93FE4258-5AF2-7E74-C18E-AAA7E3EE4314}"/>
              </a:ext>
            </a:extLst>
          </p:cNvPr>
          <p:cNvSpPr>
            <a:spLocks/>
          </p:cNvSpPr>
          <p:nvPr/>
        </p:nvSpPr>
        <p:spPr bwMode="auto">
          <a:xfrm>
            <a:off x="5990265" y="3108971"/>
            <a:ext cx="372584" cy="372584"/>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2</a:t>
            </a:r>
          </a:p>
        </p:txBody>
      </p:sp>
      <p:sp>
        <p:nvSpPr>
          <p:cNvPr id="45" name="Oval 35_1">
            <a:extLst>
              <a:ext uri="{FF2B5EF4-FFF2-40B4-BE49-F238E27FC236}">
                <a16:creationId xmlns:a16="http://schemas.microsoft.com/office/drawing/2014/main" id="{381DA390-116D-B7D4-87E3-94C4C2C1AE57}"/>
              </a:ext>
            </a:extLst>
          </p:cNvPr>
          <p:cNvSpPr>
            <a:spLocks/>
          </p:cNvSpPr>
          <p:nvPr/>
        </p:nvSpPr>
        <p:spPr bwMode="auto">
          <a:xfrm>
            <a:off x="5990265" y="3960694"/>
            <a:ext cx="372584" cy="372584"/>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3</a:t>
            </a:r>
          </a:p>
        </p:txBody>
      </p:sp>
      <p:sp>
        <p:nvSpPr>
          <p:cNvPr id="46" name="Oval 35_1">
            <a:extLst>
              <a:ext uri="{FF2B5EF4-FFF2-40B4-BE49-F238E27FC236}">
                <a16:creationId xmlns:a16="http://schemas.microsoft.com/office/drawing/2014/main" id="{01CC55D3-61F4-50E9-4A7C-70DE567DBB73}"/>
              </a:ext>
            </a:extLst>
          </p:cNvPr>
          <p:cNvSpPr>
            <a:spLocks/>
          </p:cNvSpPr>
          <p:nvPr/>
        </p:nvSpPr>
        <p:spPr bwMode="auto">
          <a:xfrm>
            <a:off x="5990265" y="4806997"/>
            <a:ext cx="372584" cy="372584"/>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4</a:t>
            </a:r>
          </a:p>
        </p:txBody>
      </p:sp>
      <p:sp>
        <p:nvSpPr>
          <p:cNvPr id="47" name="Oval 35_1">
            <a:extLst>
              <a:ext uri="{FF2B5EF4-FFF2-40B4-BE49-F238E27FC236}">
                <a16:creationId xmlns:a16="http://schemas.microsoft.com/office/drawing/2014/main" id="{8052D978-660D-1766-36B4-CE363FF80734}"/>
              </a:ext>
            </a:extLst>
          </p:cNvPr>
          <p:cNvSpPr>
            <a:spLocks/>
          </p:cNvSpPr>
          <p:nvPr/>
        </p:nvSpPr>
        <p:spPr bwMode="auto">
          <a:xfrm>
            <a:off x="5990265" y="5658625"/>
            <a:ext cx="372584" cy="372584"/>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5</a:t>
            </a:r>
          </a:p>
        </p:txBody>
      </p:sp>
      <p:sp>
        <p:nvSpPr>
          <p:cNvPr id="49" name="TextBox 48">
            <a:extLst>
              <a:ext uri="{FF2B5EF4-FFF2-40B4-BE49-F238E27FC236}">
                <a16:creationId xmlns:a16="http://schemas.microsoft.com/office/drawing/2014/main" id="{ADCE4708-23AF-0DC6-A1D1-E83A86687037}"/>
              </a:ext>
            </a:extLst>
          </p:cNvPr>
          <p:cNvSpPr txBox="1">
            <a:spLocks/>
          </p:cNvSpPr>
          <p:nvPr/>
        </p:nvSpPr>
        <p:spPr>
          <a:xfrm>
            <a:off x="6562271" y="2322267"/>
            <a:ext cx="4735249" cy="246221"/>
          </a:xfrm>
          <a:prstGeom prst="rect">
            <a:avLst/>
          </a:prstGeom>
          <a:noFill/>
        </p:spPr>
        <p:txBody>
          <a:bodyPr vert="horz" wrap="square" lIns="0" tIns="0" rIns="0" bIns="0" rtlCol="0" anchor="ctr">
            <a:spAutoFit/>
          </a:bodyPr>
          <a:lstStyle/>
          <a:p>
            <a:pPr algn="l"/>
            <a:r>
              <a:rPr lang="en-US" sz="1600"/>
              <a:t>Concept is </a:t>
            </a:r>
            <a:r>
              <a:rPr lang="en-US" sz="1600" i="1">
                <a:solidFill>
                  <a:srgbClr val="FF0000"/>
                </a:solidFill>
                <a:latin typeface="+mj-lt"/>
                <a:ea typeface="+mj-ea"/>
                <a:cs typeface="+mj-cs"/>
              </a:rPr>
              <a:t>extremely unlikely </a:t>
            </a:r>
            <a:r>
              <a:rPr lang="en-US" sz="1600"/>
              <a:t>to be financially viable</a:t>
            </a:r>
          </a:p>
        </p:txBody>
      </p:sp>
      <p:sp>
        <p:nvSpPr>
          <p:cNvPr id="51" name="TextBox 50">
            <a:extLst>
              <a:ext uri="{FF2B5EF4-FFF2-40B4-BE49-F238E27FC236}">
                <a16:creationId xmlns:a16="http://schemas.microsoft.com/office/drawing/2014/main" id="{659DBEBF-74DD-24E7-5937-F5E30B408A7F}"/>
              </a:ext>
            </a:extLst>
          </p:cNvPr>
          <p:cNvSpPr txBox="1">
            <a:spLocks/>
          </p:cNvSpPr>
          <p:nvPr/>
        </p:nvSpPr>
        <p:spPr>
          <a:xfrm>
            <a:off x="6562271" y="3172152"/>
            <a:ext cx="4735249" cy="246221"/>
          </a:xfrm>
          <a:prstGeom prst="rect">
            <a:avLst/>
          </a:prstGeom>
          <a:noFill/>
        </p:spPr>
        <p:txBody>
          <a:bodyPr vert="horz" wrap="square" lIns="0" tIns="0" rIns="0" bIns="0" rtlCol="0" anchor="ctr">
            <a:spAutoFit/>
          </a:bodyPr>
          <a:lstStyle/>
          <a:p>
            <a:pPr algn="l"/>
            <a:r>
              <a:rPr lang="en-US" sz="1600"/>
              <a:t>Concept is </a:t>
            </a:r>
            <a:r>
              <a:rPr lang="en-US" sz="1600" i="1">
                <a:solidFill>
                  <a:srgbClr val="FF0000"/>
                </a:solidFill>
                <a:latin typeface="+mj-lt"/>
                <a:ea typeface="+mj-ea"/>
                <a:cs typeface="+mj-cs"/>
              </a:rPr>
              <a:t>unlikely</a:t>
            </a:r>
            <a:r>
              <a:rPr lang="en-US" sz="1600" i="1"/>
              <a:t> </a:t>
            </a:r>
            <a:r>
              <a:rPr lang="en-US" sz="1600"/>
              <a:t>to be financially viable</a:t>
            </a:r>
          </a:p>
        </p:txBody>
      </p:sp>
      <p:sp>
        <p:nvSpPr>
          <p:cNvPr id="53" name="TextBox 52">
            <a:extLst>
              <a:ext uri="{FF2B5EF4-FFF2-40B4-BE49-F238E27FC236}">
                <a16:creationId xmlns:a16="http://schemas.microsoft.com/office/drawing/2014/main" id="{72410E7E-A058-61E8-7725-2382B2952ED8}"/>
              </a:ext>
            </a:extLst>
          </p:cNvPr>
          <p:cNvSpPr txBox="1">
            <a:spLocks/>
          </p:cNvSpPr>
          <p:nvPr/>
        </p:nvSpPr>
        <p:spPr>
          <a:xfrm>
            <a:off x="6562271" y="4023875"/>
            <a:ext cx="4735249" cy="246221"/>
          </a:xfrm>
          <a:prstGeom prst="rect">
            <a:avLst/>
          </a:prstGeom>
          <a:noFill/>
        </p:spPr>
        <p:txBody>
          <a:bodyPr vert="horz" wrap="square" lIns="0" tIns="0" rIns="0" bIns="0" rtlCol="0" anchor="ctr">
            <a:spAutoFit/>
          </a:bodyPr>
          <a:lstStyle/>
          <a:p>
            <a:pPr algn="l"/>
            <a:r>
              <a:rPr lang="en-US" sz="1600"/>
              <a:t>Concept is </a:t>
            </a:r>
            <a:r>
              <a:rPr lang="en-US" sz="1600" i="1">
                <a:solidFill>
                  <a:srgbClr val="FFC000"/>
                </a:solidFill>
                <a:latin typeface="+mj-lt"/>
                <a:ea typeface="+mj-ea"/>
                <a:cs typeface="+mj-cs"/>
              </a:rPr>
              <a:t>somewhat</a:t>
            </a:r>
            <a:r>
              <a:rPr lang="en-US" sz="1600" i="1"/>
              <a:t> </a:t>
            </a:r>
            <a:r>
              <a:rPr lang="en-US" sz="1600"/>
              <a:t>likely to be financially viable</a:t>
            </a:r>
          </a:p>
        </p:txBody>
      </p:sp>
      <p:sp>
        <p:nvSpPr>
          <p:cNvPr id="55" name="TextBox 54">
            <a:extLst>
              <a:ext uri="{FF2B5EF4-FFF2-40B4-BE49-F238E27FC236}">
                <a16:creationId xmlns:a16="http://schemas.microsoft.com/office/drawing/2014/main" id="{2B7DB329-BA74-FFAB-7D0E-2A06D9C5CF59}"/>
              </a:ext>
            </a:extLst>
          </p:cNvPr>
          <p:cNvSpPr txBox="1">
            <a:spLocks/>
          </p:cNvSpPr>
          <p:nvPr/>
        </p:nvSpPr>
        <p:spPr>
          <a:xfrm>
            <a:off x="6562271" y="4870178"/>
            <a:ext cx="4735249" cy="246221"/>
          </a:xfrm>
          <a:prstGeom prst="rect">
            <a:avLst/>
          </a:prstGeom>
          <a:noFill/>
        </p:spPr>
        <p:txBody>
          <a:bodyPr vert="horz" wrap="square" lIns="0" tIns="0" rIns="0" bIns="0" rtlCol="0" anchor="ctr">
            <a:spAutoFit/>
          </a:bodyPr>
          <a:lstStyle/>
          <a:p>
            <a:pPr algn="l"/>
            <a:r>
              <a:rPr lang="en-US" sz="1600"/>
              <a:t>Concept is </a:t>
            </a:r>
            <a:r>
              <a:rPr lang="en-US" sz="1600" i="1">
                <a:solidFill>
                  <a:srgbClr val="00B050"/>
                </a:solidFill>
                <a:latin typeface="+mj-lt"/>
                <a:ea typeface="+mj-ea"/>
                <a:cs typeface="+mj-cs"/>
              </a:rPr>
              <a:t>likely</a:t>
            </a:r>
            <a:r>
              <a:rPr lang="en-US" sz="1600" i="1"/>
              <a:t> </a:t>
            </a:r>
            <a:r>
              <a:rPr lang="en-US" sz="1600"/>
              <a:t>to be financially viable</a:t>
            </a:r>
          </a:p>
        </p:txBody>
      </p:sp>
      <p:sp>
        <p:nvSpPr>
          <p:cNvPr id="57" name="TextBox 56">
            <a:extLst>
              <a:ext uri="{FF2B5EF4-FFF2-40B4-BE49-F238E27FC236}">
                <a16:creationId xmlns:a16="http://schemas.microsoft.com/office/drawing/2014/main" id="{1C948FCA-FC75-BD66-947A-4DE423074CCC}"/>
              </a:ext>
            </a:extLst>
          </p:cNvPr>
          <p:cNvSpPr txBox="1">
            <a:spLocks/>
          </p:cNvSpPr>
          <p:nvPr/>
        </p:nvSpPr>
        <p:spPr>
          <a:xfrm>
            <a:off x="6562271" y="5721807"/>
            <a:ext cx="4735249" cy="246221"/>
          </a:xfrm>
          <a:prstGeom prst="rect">
            <a:avLst/>
          </a:prstGeom>
          <a:noFill/>
        </p:spPr>
        <p:txBody>
          <a:bodyPr vert="horz" wrap="square" lIns="0" tIns="0" rIns="0" bIns="0" rtlCol="0" anchor="ctr">
            <a:spAutoFit/>
          </a:bodyPr>
          <a:lstStyle/>
          <a:p>
            <a:pPr algn="l"/>
            <a:r>
              <a:rPr lang="en-US" sz="1600"/>
              <a:t>Concept is </a:t>
            </a:r>
            <a:r>
              <a:rPr lang="en-US" sz="1600" i="1">
                <a:solidFill>
                  <a:srgbClr val="00B050"/>
                </a:solidFill>
                <a:latin typeface="+mj-lt"/>
                <a:ea typeface="+mj-ea"/>
                <a:cs typeface="+mj-cs"/>
              </a:rPr>
              <a:t>extremely</a:t>
            </a:r>
            <a:r>
              <a:rPr lang="en-US" sz="1600" i="1">
                <a:solidFill>
                  <a:srgbClr val="00B050"/>
                </a:solidFill>
              </a:rPr>
              <a:t> </a:t>
            </a:r>
            <a:r>
              <a:rPr lang="en-US" sz="1600" i="1">
                <a:solidFill>
                  <a:srgbClr val="00B050"/>
                </a:solidFill>
                <a:latin typeface="+mj-lt"/>
                <a:ea typeface="+mj-ea"/>
                <a:cs typeface="+mj-cs"/>
              </a:rPr>
              <a:t>likely</a:t>
            </a:r>
            <a:r>
              <a:rPr lang="en-US" sz="1600" i="1"/>
              <a:t> </a:t>
            </a:r>
            <a:r>
              <a:rPr lang="en-US" sz="1600"/>
              <a:t>to financially viable</a:t>
            </a:r>
          </a:p>
        </p:txBody>
      </p:sp>
      <p:cxnSp>
        <p:nvCxnSpPr>
          <p:cNvPr id="58" name="Straight Connector 57">
            <a:extLst>
              <a:ext uri="{FF2B5EF4-FFF2-40B4-BE49-F238E27FC236}">
                <a16:creationId xmlns:a16="http://schemas.microsoft.com/office/drawing/2014/main" id="{A45ABA29-CCC9-EA85-A0CF-31C241981623}"/>
              </a:ext>
              <a:ext uri="{C183D7F6-B498-43B3-948B-1728B52AA6E4}">
                <adec:decorative xmlns:adec="http://schemas.microsoft.com/office/drawing/2017/decorative" val="1"/>
              </a:ext>
            </a:extLst>
          </p:cNvPr>
          <p:cNvCxnSpPr>
            <a:cxnSpLocks/>
          </p:cNvCxnSpPr>
          <p:nvPr/>
        </p:nvCxnSpPr>
        <p:spPr>
          <a:xfrm>
            <a:off x="6562271" y="2870320"/>
            <a:ext cx="4625824"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5AEF113-B54A-7667-4A69-36E745052861}"/>
              </a:ext>
              <a:ext uri="{C183D7F6-B498-43B3-948B-1728B52AA6E4}">
                <adec:decorative xmlns:adec="http://schemas.microsoft.com/office/drawing/2017/decorative" val="1"/>
              </a:ext>
            </a:extLst>
          </p:cNvPr>
          <p:cNvCxnSpPr>
            <a:cxnSpLocks/>
          </p:cNvCxnSpPr>
          <p:nvPr/>
        </p:nvCxnSpPr>
        <p:spPr>
          <a:xfrm>
            <a:off x="6562271" y="3720205"/>
            <a:ext cx="4625824"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7E03A39-09C0-C8B8-00BB-6EC5F39C657F}"/>
              </a:ext>
              <a:ext uri="{C183D7F6-B498-43B3-948B-1728B52AA6E4}">
                <adec:decorative xmlns:adec="http://schemas.microsoft.com/office/drawing/2017/decorative" val="1"/>
              </a:ext>
            </a:extLst>
          </p:cNvPr>
          <p:cNvCxnSpPr>
            <a:cxnSpLocks/>
          </p:cNvCxnSpPr>
          <p:nvPr/>
        </p:nvCxnSpPr>
        <p:spPr>
          <a:xfrm>
            <a:off x="6562271" y="4570137"/>
            <a:ext cx="4625824"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B37825-0589-45A2-E780-3B5B8B5436FC}"/>
              </a:ext>
              <a:ext uri="{C183D7F6-B498-43B3-948B-1728B52AA6E4}">
                <adec:decorative xmlns:adec="http://schemas.microsoft.com/office/drawing/2017/decorative" val="1"/>
              </a:ext>
            </a:extLst>
          </p:cNvPr>
          <p:cNvCxnSpPr>
            <a:cxnSpLocks/>
          </p:cNvCxnSpPr>
          <p:nvPr/>
        </p:nvCxnSpPr>
        <p:spPr>
          <a:xfrm>
            <a:off x="6562271" y="5419975"/>
            <a:ext cx="4625824"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94026C6A-C092-6B6C-79C1-FCEDBCF905C0}"/>
              </a:ext>
              <a:ext uri="{C183D7F6-B498-43B3-948B-1728B52AA6E4}">
                <adec:decorative xmlns:adec="http://schemas.microsoft.com/office/drawing/2017/decorative" val="1"/>
              </a:ext>
            </a:extLst>
          </p:cNvPr>
          <p:cNvGrpSpPr>
            <a:grpSpLocks/>
          </p:cNvGrpSpPr>
          <p:nvPr/>
        </p:nvGrpSpPr>
        <p:grpSpPr>
          <a:xfrm>
            <a:off x="1050132" y="2033393"/>
            <a:ext cx="3983037" cy="3848175"/>
            <a:chOff x="5475525" y="894543"/>
            <a:chExt cx="5243276" cy="5065740"/>
          </a:xfrm>
        </p:grpSpPr>
        <p:sp>
          <p:nvSpPr>
            <p:cNvPr id="65" name="Freeform: Shape 64">
              <a:extLst>
                <a:ext uri="{FF2B5EF4-FFF2-40B4-BE49-F238E27FC236}">
                  <a16:creationId xmlns:a16="http://schemas.microsoft.com/office/drawing/2014/main" id="{4F1E64DB-EB7F-CC2B-3638-5111C169A115}"/>
                </a:ext>
              </a:extLst>
            </p:cNvPr>
            <p:cNvSpPr/>
            <p:nvPr/>
          </p:nvSpPr>
          <p:spPr bwMode="auto">
            <a:xfrm>
              <a:off x="5475525" y="894543"/>
              <a:ext cx="5243276" cy="5065740"/>
            </a:xfrm>
            <a:custGeom>
              <a:avLst/>
              <a:gdLst>
                <a:gd name="connsiteX0" fmla="*/ 1628986 w 4905743"/>
                <a:gd name="connsiteY0" fmla="*/ 0 h 4739639"/>
                <a:gd name="connsiteX1" fmla="*/ 2405458 w 4905743"/>
                <a:gd name="connsiteY1" fmla="*/ 196610 h 4739639"/>
                <a:gd name="connsiteX2" fmla="*/ 2452872 w 4905743"/>
                <a:gd name="connsiteY2" fmla="*/ 225415 h 4739639"/>
                <a:gd name="connsiteX3" fmla="*/ 2500286 w 4905743"/>
                <a:gd name="connsiteY3" fmla="*/ 196610 h 4739639"/>
                <a:gd name="connsiteX4" fmla="*/ 3276757 w 4905743"/>
                <a:gd name="connsiteY4" fmla="*/ 0 h 4739639"/>
                <a:gd name="connsiteX5" fmla="*/ 4905743 w 4905743"/>
                <a:gd name="connsiteY5" fmla="*/ 1628986 h 4739639"/>
                <a:gd name="connsiteX6" fmla="*/ 4187539 w 4905743"/>
                <a:gd name="connsiteY6" fmla="*/ 2979767 h 4739639"/>
                <a:gd name="connsiteX7" fmla="*/ 4078590 w 4905743"/>
                <a:gd name="connsiteY7" fmla="*/ 3045955 h 4739639"/>
                <a:gd name="connsiteX8" fmla="*/ 4081857 w 4905743"/>
                <a:gd name="connsiteY8" fmla="*/ 3110653 h 4739639"/>
                <a:gd name="connsiteX9" fmla="*/ 2452871 w 4905743"/>
                <a:gd name="connsiteY9" fmla="*/ 4739639 h 4739639"/>
                <a:gd name="connsiteX10" fmla="*/ 823885 w 4905743"/>
                <a:gd name="connsiteY10" fmla="*/ 3110653 h 4739639"/>
                <a:gd name="connsiteX11" fmla="*/ 827152 w 4905743"/>
                <a:gd name="connsiteY11" fmla="*/ 3045954 h 4739639"/>
                <a:gd name="connsiteX12" fmla="*/ 718205 w 4905743"/>
                <a:gd name="connsiteY12" fmla="*/ 2979767 h 4739639"/>
                <a:gd name="connsiteX13" fmla="*/ 0 w 4905743"/>
                <a:gd name="connsiteY13" fmla="*/ 1628986 h 4739639"/>
                <a:gd name="connsiteX14" fmla="*/ 1628986 w 4905743"/>
                <a:gd name="connsiteY14" fmla="*/ 0 h 473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5743" h="4739639">
                  <a:moveTo>
                    <a:pt x="1628986" y="0"/>
                  </a:moveTo>
                  <a:cubicBezTo>
                    <a:pt x="1910131" y="0"/>
                    <a:pt x="2174641" y="71223"/>
                    <a:pt x="2405458" y="196610"/>
                  </a:cubicBezTo>
                  <a:lnTo>
                    <a:pt x="2452872" y="225415"/>
                  </a:lnTo>
                  <a:lnTo>
                    <a:pt x="2500286" y="196610"/>
                  </a:lnTo>
                  <a:cubicBezTo>
                    <a:pt x="2731102" y="71223"/>
                    <a:pt x="2995612" y="0"/>
                    <a:pt x="3276757" y="0"/>
                  </a:cubicBezTo>
                  <a:cubicBezTo>
                    <a:pt x="4176421" y="0"/>
                    <a:pt x="4905743" y="729322"/>
                    <a:pt x="4905743" y="1628986"/>
                  </a:cubicBezTo>
                  <a:cubicBezTo>
                    <a:pt x="4905743" y="2191276"/>
                    <a:pt x="4620852" y="2687026"/>
                    <a:pt x="4187539" y="2979767"/>
                  </a:cubicBezTo>
                  <a:lnTo>
                    <a:pt x="4078590" y="3045955"/>
                  </a:lnTo>
                  <a:lnTo>
                    <a:pt x="4081857" y="3110653"/>
                  </a:lnTo>
                  <a:cubicBezTo>
                    <a:pt x="4081857" y="4010317"/>
                    <a:pt x="3352535" y="4739639"/>
                    <a:pt x="2452871" y="4739639"/>
                  </a:cubicBezTo>
                  <a:cubicBezTo>
                    <a:pt x="1553207" y="4739639"/>
                    <a:pt x="823885" y="4010317"/>
                    <a:pt x="823885" y="3110653"/>
                  </a:cubicBezTo>
                  <a:lnTo>
                    <a:pt x="827152" y="3045954"/>
                  </a:lnTo>
                  <a:lnTo>
                    <a:pt x="718205" y="2979767"/>
                  </a:lnTo>
                  <a:cubicBezTo>
                    <a:pt x="284892" y="2687026"/>
                    <a:pt x="0" y="2191276"/>
                    <a:pt x="0" y="1628986"/>
                  </a:cubicBezTo>
                  <a:cubicBezTo>
                    <a:pt x="0" y="729322"/>
                    <a:pt x="729322" y="0"/>
                    <a:pt x="1628986" y="0"/>
                  </a:cubicBezTo>
                  <a:close/>
                </a:path>
              </a:pathLst>
            </a:custGeom>
            <a:solidFill>
              <a:srgbClr val="FFFFFF">
                <a:alpha val="90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66" name="Oval 65">
              <a:extLst>
                <a:ext uri="{FF2B5EF4-FFF2-40B4-BE49-F238E27FC236}">
                  <a16:creationId xmlns:a16="http://schemas.microsoft.com/office/drawing/2014/main" id="{6B59F64B-7E20-5A18-5170-FE3C798D7FDC}"/>
                </a:ext>
              </a:extLst>
            </p:cNvPr>
            <p:cNvSpPr/>
            <p:nvPr/>
          </p:nvSpPr>
          <p:spPr bwMode="auto">
            <a:xfrm>
              <a:off x="6513551" y="263560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32472" fontAlgn="base">
                <a:spcBef>
                  <a:spcPct val="0"/>
                </a:spcBef>
                <a:spcAft>
                  <a:spcPct val="0"/>
                </a:spcAft>
              </a:pPr>
              <a:endParaRPr lang="en-US" sz="2000">
                <a:cs typeface="Segoe UI" pitchFamily="34" charset="0"/>
              </a:endParaRPr>
            </a:p>
          </p:txBody>
        </p:sp>
        <p:sp>
          <p:nvSpPr>
            <p:cNvPr id="67" name="Oval 66">
              <a:extLst>
                <a:ext uri="{FF2B5EF4-FFF2-40B4-BE49-F238E27FC236}">
                  <a16:creationId xmlns:a16="http://schemas.microsoft.com/office/drawing/2014/main" id="{2AC22CBA-1A04-AB1D-F4E9-24FBF6F73ED0}"/>
                </a:ext>
              </a:extLst>
            </p:cNvPr>
            <p:cNvSpPr/>
            <p:nvPr/>
          </p:nvSpPr>
          <p:spPr bwMode="auto">
            <a:xfrm>
              <a:off x="7394124" y="105199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46A686F9-DBF2-CC33-2786-5562CD6BA142}"/>
                </a:ext>
              </a:extLst>
            </p:cNvPr>
            <p:cNvSpPr/>
            <p:nvPr/>
          </p:nvSpPr>
          <p:spPr bwMode="auto">
            <a:xfrm>
              <a:off x="5632980" y="105199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TextBox 4">
              <a:extLst>
                <a:ext uri="{FF2B5EF4-FFF2-40B4-BE49-F238E27FC236}">
                  <a16:creationId xmlns:a16="http://schemas.microsoft.com/office/drawing/2014/main" id="{F46575E2-0023-7C29-9163-C5741153A118}"/>
                </a:ext>
              </a:extLst>
            </p:cNvPr>
            <p:cNvSpPr txBox="1"/>
            <p:nvPr/>
          </p:nvSpPr>
          <p:spPr>
            <a:xfrm>
              <a:off x="6114794" y="2387555"/>
              <a:ext cx="891271" cy="5539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Business</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viability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70" name="TextBox 5">
              <a:extLst>
                <a:ext uri="{FF2B5EF4-FFF2-40B4-BE49-F238E27FC236}">
                  <a16:creationId xmlns:a16="http://schemas.microsoft.com/office/drawing/2014/main" id="{5B20C42A-1794-534E-FA4F-073E697E5F5B}"/>
                </a:ext>
              </a:extLst>
            </p:cNvPr>
            <p:cNvSpPr txBox="1"/>
            <p:nvPr/>
          </p:nvSpPr>
          <p:spPr>
            <a:xfrm>
              <a:off x="8978446" y="2387555"/>
              <a:ext cx="1494018"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Experience</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desirability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71" name="TextBox 7">
              <a:extLst>
                <a:ext uri="{FF2B5EF4-FFF2-40B4-BE49-F238E27FC236}">
                  <a16:creationId xmlns:a16="http://schemas.microsoft.com/office/drawing/2014/main" id="{ACC6F3EC-C382-FC87-E1D5-3E363A8EBB0C}"/>
                </a:ext>
              </a:extLst>
            </p:cNvPr>
            <p:cNvSpPr txBox="1"/>
            <p:nvPr/>
          </p:nvSpPr>
          <p:spPr>
            <a:xfrm>
              <a:off x="7307948" y="4881389"/>
              <a:ext cx="1578427"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Technology</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feasibility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72" name="TextBox 8">
              <a:extLst>
                <a:ext uri="{FF2B5EF4-FFF2-40B4-BE49-F238E27FC236}">
                  <a16:creationId xmlns:a16="http://schemas.microsoft.com/office/drawing/2014/main" id="{1749D0F1-D26C-1680-35EF-5A5F28D4C01C}"/>
                </a:ext>
              </a:extLst>
            </p:cNvPr>
            <p:cNvSpPr txBox="1"/>
            <p:nvPr/>
          </p:nvSpPr>
          <p:spPr>
            <a:xfrm>
              <a:off x="7509459" y="2727050"/>
              <a:ext cx="1158528" cy="72928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success</a:t>
              </a:r>
            </a:p>
          </p:txBody>
        </p:sp>
        <p:grpSp>
          <p:nvGrpSpPr>
            <p:cNvPr id="73" name="Group 72">
              <a:extLst>
                <a:ext uri="{FF2B5EF4-FFF2-40B4-BE49-F238E27FC236}">
                  <a16:creationId xmlns:a16="http://schemas.microsoft.com/office/drawing/2014/main" id="{52D37279-931D-C8D8-B6CA-B389F1C50385}"/>
                </a:ext>
              </a:extLst>
            </p:cNvPr>
            <p:cNvGrpSpPr/>
            <p:nvPr/>
          </p:nvGrpSpPr>
          <p:grpSpPr>
            <a:xfrm>
              <a:off x="9408514" y="1661626"/>
              <a:ext cx="633880" cy="633880"/>
              <a:chOff x="8832917" y="1284453"/>
              <a:chExt cx="633880" cy="633880"/>
            </a:xfrm>
          </p:grpSpPr>
          <p:sp>
            <p:nvSpPr>
              <p:cNvPr id="80" name="Oval 35_1">
                <a:extLst>
                  <a:ext uri="{FF2B5EF4-FFF2-40B4-BE49-F238E27FC236}">
                    <a16:creationId xmlns:a16="http://schemas.microsoft.com/office/drawing/2014/main" id="{73EEBFE3-ED84-65BA-5FED-D6F08E7B6235}"/>
                  </a:ext>
                </a:extLst>
              </p:cNvPr>
              <p:cNvSpPr>
                <a:spLocks/>
              </p:cNvSpPr>
              <p:nvPr/>
            </p:nvSpPr>
            <p:spPr bwMode="auto">
              <a:xfrm>
                <a:off x="8832917" y="128445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81" name="Graphic 286" descr="Icon of a line graph with an arrow at the end pointing up">
                <a:extLst>
                  <a:ext uri="{FF2B5EF4-FFF2-40B4-BE49-F238E27FC236}">
                    <a16:creationId xmlns:a16="http://schemas.microsoft.com/office/drawing/2014/main" id="{E7707284-DE38-B886-0F64-C3BEF7568849}"/>
                  </a:ext>
                </a:extLst>
              </p:cNvPr>
              <p:cNvSpPr>
                <a:spLocks/>
              </p:cNvSpPr>
              <p:nvPr/>
            </p:nvSpPr>
            <p:spPr>
              <a:xfrm>
                <a:off x="9012542" y="1464078"/>
                <a:ext cx="274630" cy="274630"/>
              </a:xfrm>
              <a:custGeom>
                <a:avLst/>
                <a:gdLst>
                  <a:gd name="connsiteX0" fmla="*/ 19050 w 166687"/>
                  <a:gd name="connsiteY0" fmla="*/ 9525 h 166687"/>
                  <a:gd name="connsiteX1" fmla="*/ 9525 w 166687"/>
                  <a:gd name="connsiteY1" fmla="*/ 0 h 166687"/>
                  <a:gd name="connsiteX2" fmla="*/ 0 w 166687"/>
                  <a:gd name="connsiteY2" fmla="*/ 9525 h 166687"/>
                  <a:gd name="connsiteX3" fmla="*/ 0 w 166687"/>
                  <a:gd name="connsiteY3" fmla="*/ 142875 h 166687"/>
                  <a:gd name="connsiteX4" fmla="*/ 23813 w 166687"/>
                  <a:gd name="connsiteY4" fmla="*/ 166688 h 166687"/>
                  <a:gd name="connsiteX5" fmla="*/ 157163 w 166687"/>
                  <a:gd name="connsiteY5" fmla="*/ 166688 h 166687"/>
                  <a:gd name="connsiteX6" fmla="*/ 166688 w 166687"/>
                  <a:gd name="connsiteY6" fmla="*/ 157163 h 166687"/>
                  <a:gd name="connsiteX7" fmla="*/ 157163 w 166687"/>
                  <a:gd name="connsiteY7" fmla="*/ 147638 h 166687"/>
                  <a:gd name="connsiteX8" fmla="*/ 23813 w 166687"/>
                  <a:gd name="connsiteY8" fmla="*/ 147638 h 166687"/>
                  <a:gd name="connsiteX9" fmla="*/ 19050 w 166687"/>
                  <a:gd name="connsiteY9" fmla="*/ 142875 h 166687"/>
                  <a:gd name="connsiteX10" fmla="*/ 19050 w 166687"/>
                  <a:gd name="connsiteY10" fmla="*/ 9525 h 166687"/>
                  <a:gd name="connsiteX11" fmla="*/ 102394 w 166687"/>
                  <a:gd name="connsiteY11" fmla="*/ 35719 h 166687"/>
                  <a:gd name="connsiteX12" fmla="*/ 111919 w 166687"/>
                  <a:gd name="connsiteY12" fmla="*/ 26194 h 166687"/>
                  <a:gd name="connsiteX13" fmla="*/ 154800 w 166687"/>
                  <a:gd name="connsiteY13" fmla="*/ 26194 h 166687"/>
                  <a:gd name="connsiteX14" fmla="*/ 164325 w 166687"/>
                  <a:gd name="connsiteY14" fmla="*/ 35719 h 166687"/>
                  <a:gd name="connsiteX15" fmla="*/ 164306 w 166687"/>
                  <a:gd name="connsiteY15" fmla="*/ 78581 h 166687"/>
                  <a:gd name="connsiteX16" fmla="*/ 154781 w 166687"/>
                  <a:gd name="connsiteY16" fmla="*/ 88106 h 166687"/>
                  <a:gd name="connsiteX17" fmla="*/ 145256 w 166687"/>
                  <a:gd name="connsiteY17" fmla="*/ 78581 h 166687"/>
                  <a:gd name="connsiteX18" fmla="*/ 145256 w 166687"/>
                  <a:gd name="connsiteY18" fmla="*/ 58712 h 166687"/>
                  <a:gd name="connsiteX19" fmla="*/ 101984 w 166687"/>
                  <a:gd name="connsiteY19" fmla="*/ 101984 h 166687"/>
                  <a:gd name="connsiteX20" fmla="*/ 88516 w 166687"/>
                  <a:gd name="connsiteY20" fmla="*/ 101984 h 166687"/>
                  <a:gd name="connsiteX21" fmla="*/ 71438 w 166687"/>
                  <a:gd name="connsiteY21" fmla="*/ 84906 h 166687"/>
                  <a:gd name="connsiteX22" fmla="*/ 47215 w 166687"/>
                  <a:gd name="connsiteY22" fmla="*/ 109128 h 166687"/>
                  <a:gd name="connsiteX23" fmla="*/ 33747 w 166687"/>
                  <a:gd name="connsiteY23" fmla="*/ 108894 h 166687"/>
                  <a:gd name="connsiteX24" fmla="*/ 33747 w 166687"/>
                  <a:gd name="connsiteY24" fmla="*/ 95660 h 166687"/>
                  <a:gd name="connsiteX25" fmla="*/ 64703 w 166687"/>
                  <a:gd name="connsiteY25" fmla="*/ 64703 h 166687"/>
                  <a:gd name="connsiteX26" fmla="*/ 78172 w 166687"/>
                  <a:gd name="connsiteY26" fmla="*/ 64703 h 166687"/>
                  <a:gd name="connsiteX27" fmla="*/ 95250 w 166687"/>
                  <a:gd name="connsiteY27" fmla="*/ 81782 h 166687"/>
                  <a:gd name="connsiteX28" fmla="*/ 131788 w 166687"/>
                  <a:gd name="connsiteY28" fmla="*/ 45244 h 166687"/>
                  <a:gd name="connsiteX29" fmla="*/ 111919 w 166687"/>
                  <a:gd name="connsiteY29" fmla="*/ 45244 h 166687"/>
                  <a:gd name="connsiteX30" fmla="*/ 102394 w 166687"/>
                  <a:gd name="connsiteY30" fmla="*/ 35719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66687">
                    <a:moveTo>
                      <a:pt x="19050" y="9525"/>
                    </a:moveTo>
                    <a:cubicBezTo>
                      <a:pt x="19050" y="4265"/>
                      <a:pt x="14785" y="0"/>
                      <a:pt x="9525" y="0"/>
                    </a:cubicBezTo>
                    <a:cubicBezTo>
                      <a:pt x="4265" y="0"/>
                      <a:pt x="0" y="4265"/>
                      <a:pt x="0" y="9525"/>
                    </a:cubicBezTo>
                    <a:lnTo>
                      <a:pt x="0" y="142875"/>
                    </a:lnTo>
                    <a:cubicBezTo>
                      <a:pt x="0" y="156026"/>
                      <a:pt x="10661" y="166688"/>
                      <a:pt x="23813" y="166688"/>
                    </a:cubicBezTo>
                    <a:lnTo>
                      <a:pt x="157163" y="166688"/>
                    </a:lnTo>
                    <a:cubicBezTo>
                      <a:pt x="162423" y="166688"/>
                      <a:pt x="166688" y="162423"/>
                      <a:pt x="166688" y="157163"/>
                    </a:cubicBezTo>
                    <a:cubicBezTo>
                      <a:pt x="166688" y="151902"/>
                      <a:pt x="162423" y="147638"/>
                      <a:pt x="157163" y="147638"/>
                    </a:cubicBezTo>
                    <a:lnTo>
                      <a:pt x="23813" y="147638"/>
                    </a:lnTo>
                    <a:cubicBezTo>
                      <a:pt x="21182" y="147638"/>
                      <a:pt x="19050" y="145505"/>
                      <a:pt x="19050" y="142875"/>
                    </a:cubicBezTo>
                    <a:lnTo>
                      <a:pt x="19050" y="9525"/>
                    </a:lnTo>
                    <a:close/>
                    <a:moveTo>
                      <a:pt x="102394" y="35719"/>
                    </a:moveTo>
                    <a:cubicBezTo>
                      <a:pt x="102394" y="30458"/>
                      <a:pt x="106658" y="26194"/>
                      <a:pt x="111919" y="26194"/>
                    </a:cubicBezTo>
                    <a:lnTo>
                      <a:pt x="154800" y="26194"/>
                    </a:lnTo>
                    <a:cubicBezTo>
                      <a:pt x="160061" y="26194"/>
                      <a:pt x="164325" y="30458"/>
                      <a:pt x="164325" y="35719"/>
                    </a:cubicBezTo>
                    <a:lnTo>
                      <a:pt x="164306" y="78581"/>
                    </a:lnTo>
                    <a:cubicBezTo>
                      <a:pt x="164306" y="83842"/>
                      <a:pt x="160042" y="88106"/>
                      <a:pt x="154781" y="88106"/>
                    </a:cubicBezTo>
                    <a:cubicBezTo>
                      <a:pt x="149521" y="88106"/>
                      <a:pt x="145256" y="83842"/>
                      <a:pt x="145256" y="78581"/>
                    </a:cubicBezTo>
                    <a:lnTo>
                      <a:pt x="145256" y="58712"/>
                    </a:lnTo>
                    <a:lnTo>
                      <a:pt x="101984" y="101984"/>
                    </a:lnTo>
                    <a:cubicBezTo>
                      <a:pt x="98265" y="105703"/>
                      <a:pt x="92235" y="105703"/>
                      <a:pt x="88516" y="101984"/>
                    </a:cubicBezTo>
                    <a:lnTo>
                      <a:pt x="71438" y="84906"/>
                    </a:lnTo>
                    <a:lnTo>
                      <a:pt x="47215" y="109128"/>
                    </a:lnTo>
                    <a:cubicBezTo>
                      <a:pt x="43432" y="112783"/>
                      <a:pt x="37402" y="112678"/>
                      <a:pt x="33747" y="108894"/>
                    </a:cubicBezTo>
                    <a:cubicBezTo>
                      <a:pt x="30182" y="105203"/>
                      <a:pt x="30182" y="99351"/>
                      <a:pt x="33747" y="95660"/>
                    </a:cubicBezTo>
                    <a:lnTo>
                      <a:pt x="64703" y="64703"/>
                    </a:lnTo>
                    <a:cubicBezTo>
                      <a:pt x="68423" y="60985"/>
                      <a:pt x="74452" y="60985"/>
                      <a:pt x="78172" y="64703"/>
                    </a:cubicBezTo>
                    <a:lnTo>
                      <a:pt x="95250" y="81782"/>
                    </a:lnTo>
                    <a:lnTo>
                      <a:pt x="131788" y="45244"/>
                    </a:lnTo>
                    <a:lnTo>
                      <a:pt x="111919" y="45244"/>
                    </a:lnTo>
                    <a:cubicBezTo>
                      <a:pt x="106658" y="45244"/>
                      <a:pt x="102394" y="40979"/>
                      <a:pt x="102394" y="35719"/>
                    </a:cubicBezTo>
                    <a:close/>
                  </a:path>
                </a:pathLst>
              </a:custGeom>
              <a:solidFill>
                <a:schemeClr val="bg2"/>
              </a:solidFill>
              <a:ln w="15081"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0EF51060-1570-8645-7EC1-408AD5A1BEA0}"/>
                </a:ext>
              </a:extLst>
            </p:cNvPr>
            <p:cNvGrpSpPr/>
            <p:nvPr/>
          </p:nvGrpSpPr>
          <p:grpSpPr>
            <a:xfrm>
              <a:off x="6286631" y="1661626"/>
              <a:ext cx="633880" cy="633880"/>
              <a:chOff x="6461078" y="1156122"/>
              <a:chExt cx="633880" cy="633880"/>
            </a:xfrm>
          </p:grpSpPr>
          <p:sp>
            <p:nvSpPr>
              <p:cNvPr id="78" name="Oval 35_1">
                <a:extLst>
                  <a:ext uri="{FF2B5EF4-FFF2-40B4-BE49-F238E27FC236}">
                    <a16:creationId xmlns:a16="http://schemas.microsoft.com/office/drawing/2014/main" id="{035D893D-741D-033A-1AFA-8D4B350285CA}"/>
                  </a:ext>
                </a:extLst>
              </p:cNvPr>
              <p:cNvSpPr>
                <a:spLocks/>
              </p:cNvSpPr>
              <p:nvPr/>
            </p:nvSpPr>
            <p:spPr bwMode="auto">
              <a:xfrm>
                <a:off x="6461078" y="1156122"/>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79" name="Graphic 255" descr="Icon of a briefcase">
                <a:extLst>
                  <a:ext uri="{FF2B5EF4-FFF2-40B4-BE49-F238E27FC236}">
                    <a16:creationId xmlns:a16="http://schemas.microsoft.com/office/drawing/2014/main" id="{F7BD1AD8-8540-C1BA-DAF6-A0720AD4050E}"/>
                  </a:ext>
                </a:extLst>
              </p:cNvPr>
              <p:cNvSpPr>
                <a:spLocks/>
              </p:cNvSpPr>
              <p:nvPr/>
            </p:nvSpPr>
            <p:spPr>
              <a:xfrm>
                <a:off x="6626194" y="1351641"/>
                <a:ext cx="303648" cy="242842"/>
              </a:xfrm>
              <a:custGeom>
                <a:avLst/>
                <a:gdLst>
                  <a:gd name="connsiteX0" fmla="*/ 407905 w 1631620"/>
                  <a:gd name="connsiteY0" fmla="*/ 183557 h 1304888"/>
                  <a:gd name="connsiteX1" fmla="*/ 407905 w 1631620"/>
                  <a:gd name="connsiteY1" fmla="*/ 244580 h 1304888"/>
                  <a:gd name="connsiteX2" fmla="*/ 183557 w 1631620"/>
                  <a:gd name="connsiteY2" fmla="*/ 244580 h 1304888"/>
                  <a:gd name="connsiteX3" fmla="*/ 0 w 1631620"/>
                  <a:gd name="connsiteY3" fmla="*/ 428137 h 1304888"/>
                  <a:gd name="connsiteX4" fmla="*/ 0 w 1631620"/>
                  <a:gd name="connsiteY4" fmla="*/ 611694 h 1304888"/>
                  <a:gd name="connsiteX5" fmla="*/ 367115 w 1631620"/>
                  <a:gd name="connsiteY5" fmla="*/ 611694 h 1304888"/>
                  <a:gd name="connsiteX6" fmla="*/ 367115 w 1631620"/>
                  <a:gd name="connsiteY6" fmla="*/ 550509 h 1304888"/>
                  <a:gd name="connsiteX7" fmla="*/ 428300 w 1631620"/>
                  <a:gd name="connsiteY7" fmla="*/ 489323 h 1304888"/>
                  <a:gd name="connsiteX8" fmla="*/ 489486 w 1631620"/>
                  <a:gd name="connsiteY8" fmla="*/ 550509 h 1304888"/>
                  <a:gd name="connsiteX9" fmla="*/ 489486 w 1631620"/>
                  <a:gd name="connsiteY9" fmla="*/ 611694 h 1304888"/>
                  <a:gd name="connsiteX10" fmla="*/ 1142134 w 1631620"/>
                  <a:gd name="connsiteY10" fmla="*/ 611694 h 1304888"/>
                  <a:gd name="connsiteX11" fmla="*/ 1142134 w 1631620"/>
                  <a:gd name="connsiteY11" fmla="*/ 550509 h 1304888"/>
                  <a:gd name="connsiteX12" fmla="*/ 1203320 w 1631620"/>
                  <a:gd name="connsiteY12" fmla="*/ 489323 h 1304888"/>
                  <a:gd name="connsiteX13" fmla="*/ 1264506 w 1631620"/>
                  <a:gd name="connsiteY13" fmla="*/ 550509 h 1304888"/>
                  <a:gd name="connsiteX14" fmla="*/ 1264506 w 1631620"/>
                  <a:gd name="connsiteY14" fmla="*/ 611694 h 1304888"/>
                  <a:gd name="connsiteX15" fmla="*/ 1631620 w 1631620"/>
                  <a:gd name="connsiteY15" fmla="*/ 611694 h 1304888"/>
                  <a:gd name="connsiteX16" fmla="*/ 1631620 w 1631620"/>
                  <a:gd name="connsiteY16" fmla="*/ 428137 h 1304888"/>
                  <a:gd name="connsiteX17" fmla="*/ 1448063 w 1631620"/>
                  <a:gd name="connsiteY17" fmla="*/ 244580 h 1304888"/>
                  <a:gd name="connsiteX18" fmla="*/ 1223715 w 1631620"/>
                  <a:gd name="connsiteY18" fmla="*/ 244580 h 1304888"/>
                  <a:gd name="connsiteX19" fmla="*/ 1223715 w 1631620"/>
                  <a:gd name="connsiteY19" fmla="*/ 183557 h 1304888"/>
                  <a:gd name="connsiteX20" fmla="*/ 1040158 w 1631620"/>
                  <a:gd name="connsiteY20" fmla="*/ 0 h 1304888"/>
                  <a:gd name="connsiteX21" fmla="*/ 591462 w 1631620"/>
                  <a:gd name="connsiteY21" fmla="*/ 0 h 1304888"/>
                  <a:gd name="connsiteX22" fmla="*/ 407905 w 1631620"/>
                  <a:gd name="connsiteY22" fmla="*/ 183557 h 1304888"/>
                  <a:gd name="connsiteX23" fmla="*/ 591462 w 1631620"/>
                  <a:gd name="connsiteY23" fmla="*/ 122372 h 1304888"/>
                  <a:gd name="connsiteX24" fmla="*/ 1040158 w 1631620"/>
                  <a:gd name="connsiteY24" fmla="*/ 122372 h 1304888"/>
                  <a:gd name="connsiteX25" fmla="*/ 1101344 w 1631620"/>
                  <a:gd name="connsiteY25" fmla="*/ 183557 h 1304888"/>
                  <a:gd name="connsiteX26" fmla="*/ 1101344 w 1631620"/>
                  <a:gd name="connsiteY26" fmla="*/ 244580 h 1304888"/>
                  <a:gd name="connsiteX27" fmla="*/ 530277 w 1631620"/>
                  <a:gd name="connsiteY27" fmla="*/ 244580 h 1304888"/>
                  <a:gd name="connsiteX28" fmla="*/ 530277 w 1631620"/>
                  <a:gd name="connsiteY28" fmla="*/ 183557 h 1304888"/>
                  <a:gd name="connsiteX29" fmla="*/ 591462 w 1631620"/>
                  <a:gd name="connsiteY29" fmla="*/ 122372 h 1304888"/>
                  <a:gd name="connsiteX30" fmla="*/ 1631620 w 1631620"/>
                  <a:gd name="connsiteY30" fmla="*/ 734066 h 1304888"/>
                  <a:gd name="connsiteX31" fmla="*/ 1264506 w 1631620"/>
                  <a:gd name="connsiteY31" fmla="*/ 734066 h 1304888"/>
                  <a:gd name="connsiteX32" fmla="*/ 1264506 w 1631620"/>
                  <a:gd name="connsiteY32" fmla="*/ 836042 h 1304888"/>
                  <a:gd name="connsiteX33" fmla="*/ 1203320 w 1631620"/>
                  <a:gd name="connsiteY33" fmla="*/ 897228 h 1304888"/>
                  <a:gd name="connsiteX34" fmla="*/ 1142134 w 1631620"/>
                  <a:gd name="connsiteY34" fmla="*/ 836042 h 1304888"/>
                  <a:gd name="connsiteX35" fmla="*/ 1142134 w 1631620"/>
                  <a:gd name="connsiteY35" fmla="*/ 734066 h 1304888"/>
                  <a:gd name="connsiteX36" fmla="*/ 489486 w 1631620"/>
                  <a:gd name="connsiteY36" fmla="*/ 734066 h 1304888"/>
                  <a:gd name="connsiteX37" fmla="*/ 489486 w 1631620"/>
                  <a:gd name="connsiteY37" fmla="*/ 836042 h 1304888"/>
                  <a:gd name="connsiteX38" fmla="*/ 428300 w 1631620"/>
                  <a:gd name="connsiteY38" fmla="*/ 897228 h 1304888"/>
                  <a:gd name="connsiteX39" fmla="*/ 367115 w 1631620"/>
                  <a:gd name="connsiteY39" fmla="*/ 836042 h 1304888"/>
                  <a:gd name="connsiteX40" fmla="*/ 367115 w 1631620"/>
                  <a:gd name="connsiteY40" fmla="*/ 734066 h 1304888"/>
                  <a:gd name="connsiteX41" fmla="*/ 0 w 1631620"/>
                  <a:gd name="connsiteY41" fmla="*/ 734066 h 1304888"/>
                  <a:gd name="connsiteX42" fmla="*/ 0 w 1631620"/>
                  <a:gd name="connsiteY42" fmla="*/ 1121331 h 1304888"/>
                  <a:gd name="connsiteX43" fmla="*/ 183557 w 1631620"/>
                  <a:gd name="connsiteY43" fmla="*/ 1304888 h 1304888"/>
                  <a:gd name="connsiteX44" fmla="*/ 1448063 w 1631620"/>
                  <a:gd name="connsiteY44" fmla="*/ 1304888 h 1304888"/>
                  <a:gd name="connsiteX45" fmla="*/ 1631620 w 1631620"/>
                  <a:gd name="connsiteY45" fmla="*/ 1121331 h 1304888"/>
                  <a:gd name="connsiteX46" fmla="*/ 1631620 w 1631620"/>
                  <a:gd name="connsiteY46" fmla="*/ 734066 h 13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31620" h="1304888">
                    <a:moveTo>
                      <a:pt x="407905" y="183557"/>
                    </a:moveTo>
                    <a:lnTo>
                      <a:pt x="407905" y="244580"/>
                    </a:lnTo>
                    <a:lnTo>
                      <a:pt x="183557" y="244580"/>
                    </a:lnTo>
                    <a:cubicBezTo>
                      <a:pt x="82181" y="244580"/>
                      <a:pt x="0" y="326761"/>
                      <a:pt x="0" y="428137"/>
                    </a:cubicBezTo>
                    <a:lnTo>
                      <a:pt x="0" y="611694"/>
                    </a:lnTo>
                    <a:lnTo>
                      <a:pt x="367115" y="611694"/>
                    </a:lnTo>
                    <a:lnTo>
                      <a:pt x="367115" y="550509"/>
                    </a:lnTo>
                    <a:cubicBezTo>
                      <a:pt x="367115" y="516718"/>
                      <a:pt x="394509" y="489323"/>
                      <a:pt x="428300" y="489323"/>
                    </a:cubicBezTo>
                    <a:cubicBezTo>
                      <a:pt x="462092" y="489323"/>
                      <a:pt x="489486" y="516718"/>
                      <a:pt x="489486" y="550509"/>
                    </a:cubicBezTo>
                    <a:lnTo>
                      <a:pt x="489486" y="611694"/>
                    </a:lnTo>
                    <a:lnTo>
                      <a:pt x="1142134" y="611694"/>
                    </a:lnTo>
                    <a:lnTo>
                      <a:pt x="1142134" y="550509"/>
                    </a:lnTo>
                    <a:cubicBezTo>
                      <a:pt x="1142134" y="516718"/>
                      <a:pt x="1169529" y="489323"/>
                      <a:pt x="1203320" y="489323"/>
                    </a:cubicBezTo>
                    <a:cubicBezTo>
                      <a:pt x="1237111" y="489323"/>
                      <a:pt x="1264506" y="516718"/>
                      <a:pt x="1264506" y="550509"/>
                    </a:cubicBezTo>
                    <a:lnTo>
                      <a:pt x="1264506" y="611694"/>
                    </a:lnTo>
                    <a:lnTo>
                      <a:pt x="1631620" y="611694"/>
                    </a:lnTo>
                    <a:lnTo>
                      <a:pt x="1631620" y="428137"/>
                    </a:lnTo>
                    <a:cubicBezTo>
                      <a:pt x="1631620" y="326761"/>
                      <a:pt x="1549435" y="244580"/>
                      <a:pt x="1448063" y="244580"/>
                    </a:cubicBezTo>
                    <a:lnTo>
                      <a:pt x="1223715" y="244580"/>
                    </a:lnTo>
                    <a:lnTo>
                      <a:pt x="1223715" y="183557"/>
                    </a:lnTo>
                    <a:cubicBezTo>
                      <a:pt x="1223715" y="82181"/>
                      <a:pt x="1141530" y="0"/>
                      <a:pt x="1040158" y="0"/>
                    </a:cubicBezTo>
                    <a:lnTo>
                      <a:pt x="591462" y="0"/>
                    </a:lnTo>
                    <a:cubicBezTo>
                      <a:pt x="490086" y="0"/>
                      <a:pt x="407905" y="82181"/>
                      <a:pt x="407905" y="183557"/>
                    </a:cubicBezTo>
                    <a:close/>
                    <a:moveTo>
                      <a:pt x="591462" y="122372"/>
                    </a:moveTo>
                    <a:lnTo>
                      <a:pt x="1040158" y="122372"/>
                    </a:lnTo>
                    <a:cubicBezTo>
                      <a:pt x="1073949" y="122372"/>
                      <a:pt x="1101344" y="149766"/>
                      <a:pt x="1101344" y="183557"/>
                    </a:cubicBezTo>
                    <a:lnTo>
                      <a:pt x="1101344" y="244580"/>
                    </a:lnTo>
                    <a:lnTo>
                      <a:pt x="530277" y="244580"/>
                    </a:lnTo>
                    <a:lnTo>
                      <a:pt x="530277" y="183557"/>
                    </a:lnTo>
                    <a:cubicBezTo>
                      <a:pt x="530277" y="149766"/>
                      <a:pt x="557671" y="122372"/>
                      <a:pt x="591462" y="122372"/>
                    </a:cubicBezTo>
                    <a:close/>
                    <a:moveTo>
                      <a:pt x="1631620" y="734066"/>
                    </a:moveTo>
                    <a:lnTo>
                      <a:pt x="1264506" y="734066"/>
                    </a:lnTo>
                    <a:lnTo>
                      <a:pt x="1264506" y="836042"/>
                    </a:lnTo>
                    <a:cubicBezTo>
                      <a:pt x="1264506" y="869833"/>
                      <a:pt x="1237111" y="897228"/>
                      <a:pt x="1203320" y="897228"/>
                    </a:cubicBezTo>
                    <a:cubicBezTo>
                      <a:pt x="1169529" y="897228"/>
                      <a:pt x="1142134" y="869833"/>
                      <a:pt x="1142134" y="836042"/>
                    </a:cubicBezTo>
                    <a:lnTo>
                      <a:pt x="1142134" y="734066"/>
                    </a:lnTo>
                    <a:lnTo>
                      <a:pt x="489486" y="734066"/>
                    </a:lnTo>
                    <a:lnTo>
                      <a:pt x="489486" y="836042"/>
                    </a:lnTo>
                    <a:cubicBezTo>
                      <a:pt x="489486" y="869833"/>
                      <a:pt x="462092" y="897228"/>
                      <a:pt x="428300" y="897228"/>
                    </a:cubicBezTo>
                    <a:cubicBezTo>
                      <a:pt x="394509" y="897228"/>
                      <a:pt x="367115" y="869833"/>
                      <a:pt x="367115" y="836042"/>
                    </a:cubicBezTo>
                    <a:lnTo>
                      <a:pt x="367115" y="734066"/>
                    </a:lnTo>
                    <a:lnTo>
                      <a:pt x="0" y="734066"/>
                    </a:lnTo>
                    <a:lnTo>
                      <a:pt x="0" y="1121331"/>
                    </a:lnTo>
                    <a:cubicBezTo>
                      <a:pt x="0" y="1222703"/>
                      <a:pt x="82181" y="1304888"/>
                      <a:pt x="183557" y="1304888"/>
                    </a:cubicBezTo>
                    <a:lnTo>
                      <a:pt x="1448063" y="1304888"/>
                    </a:lnTo>
                    <a:cubicBezTo>
                      <a:pt x="1549435" y="1304888"/>
                      <a:pt x="1631620" y="1222703"/>
                      <a:pt x="1631620" y="1121331"/>
                    </a:cubicBezTo>
                    <a:lnTo>
                      <a:pt x="1631620" y="734066"/>
                    </a:lnTo>
                    <a:close/>
                  </a:path>
                </a:pathLst>
              </a:custGeom>
              <a:solidFill>
                <a:schemeClr val="accent3"/>
              </a:solidFill>
              <a:ln w="15081" cap="flat">
                <a:noFill/>
                <a:prstDash val="solid"/>
                <a:miter/>
              </a:ln>
            </p:spPr>
            <p:txBody>
              <a:bodyPr rtlCol="0" anchor="ctr"/>
              <a:lstStyle/>
              <a:p>
                <a:endParaRPr lang="en-US"/>
              </a:p>
            </p:txBody>
          </p:sp>
        </p:grpSp>
        <p:grpSp>
          <p:nvGrpSpPr>
            <p:cNvPr id="75" name="Group 74">
              <a:extLst>
                <a:ext uri="{FF2B5EF4-FFF2-40B4-BE49-F238E27FC236}">
                  <a16:creationId xmlns:a16="http://schemas.microsoft.com/office/drawing/2014/main" id="{77A1BC70-84CC-DAB1-D8CA-A3886FE2D187}"/>
                </a:ext>
              </a:extLst>
            </p:cNvPr>
            <p:cNvGrpSpPr/>
            <p:nvPr/>
          </p:nvGrpSpPr>
          <p:grpSpPr>
            <a:xfrm>
              <a:off x="7780221" y="4169300"/>
              <a:ext cx="633880" cy="633880"/>
              <a:chOff x="7973220" y="3886683"/>
              <a:chExt cx="633880" cy="633880"/>
            </a:xfrm>
          </p:grpSpPr>
          <p:sp>
            <p:nvSpPr>
              <p:cNvPr id="76" name="Oval 35_1">
                <a:extLst>
                  <a:ext uri="{FF2B5EF4-FFF2-40B4-BE49-F238E27FC236}">
                    <a16:creationId xmlns:a16="http://schemas.microsoft.com/office/drawing/2014/main" id="{7FA45E76-9906-119A-1A26-7ED833A361B0}"/>
                  </a:ext>
                </a:extLst>
              </p:cNvPr>
              <p:cNvSpPr>
                <a:spLocks/>
              </p:cNvSpPr>
              <p:nvPr/>
            </p:nvSpPr>
            <p:spPr bwMode="auto">
              <a:xfrm>
                <a:off x="7973220" y="388668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77" name="Graphic 9" descr="Icon of a circuit brain">
                <a:extLst>
                  <a:ext uri="{FF2B5EF4-FFF2-40B4-BE49-F238E27FC236}">
                    <a16:creationId xmlns:a16="http://schemas.microsoft.com/office/drawing/2014/main" id="{93D422F9-AD58-4ACC-69A5-75F4CC3F7690}"/>
                  </a:ext>
                </a:extLst>
              </p:cNvPr>
              <p:cNvSpPr>
                <a:spLocks/>
              </p:cNvSpPr>
              <p:nvPr/>
            </p:nvSpPr>
            <p:spPr>
              <a:xfrm>
                <a:off x="8135392" y="4048829"/>
                <a:ext cx="309536" cy="30958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bg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GB" sz="1765">
                  <a:solidFill>
                    <a:srgbClr val="000000"/>
                  </a:solidFill>
                  <a:latin typeface="Segoe UI"/>
                </a:endParaRPr>
              </a:p>
            </p:txBody>
          </p:sp>
        </p:grpSp>
      </p:grpSp>
    </p:spTree>
    <p:extLst>
      <p:ext uri="{BB962C8B-B14F-4D97-AF65-F5344CB8AC3E}">
        <p14:creationId xmlns:p14="http://schemas.microsoft.com/office/powerpoint/2010/main" val="40634933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09061823-DAEB-3ADC-4DF0-F7D852BF6F14}"/>
              </a:ext>
              <a:ext uri="{C183D7F6-B498-43B3-948B-1728B52AA6E4}">
                <adec:decorative xmlns:adec="http://schemas.microsoft.com/office/drawing/2017/decorative" val="1"/>
              </a:ext>
            </a:extLst>
          </p:cNvPr>
          <p:cNvSpPr>
            <a:spLocks/>
          </p:cNvSpPr>
          <p:nvPr/>
        </p:nvSpPr>
        <p:spPr bwMode="auto">
          <a:xfrm>
            <a:off x="584772" y="1707176"/>
            <a:ext cx="5461826" cy="2186178"/>
          </a:xfrm>
          <a:prstGeom prst="roundRect">
            <a:avLst>
              <a:gd name="adj" fmla="val 54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8" name="Rectangle: Rounded Corners 27">
            <a:extLst>
              <a:ext uri="{FF2B5EF4-FFF2-40B4-BE49-F238E27FC236}">
                <a16:creationId xmlns:a16="http://schemas.microsoft.com/office/drawing/2014/main" id="{59DDA1C1-BCAE-0999-8A92-1C6BF55B95DB}"/>
              </a:ext>
              <a:ext uri="{C183D7F6-B498-43B3-948B-1728B52AA6E4}">
                <adec:decorative xmlns:adec="http://schemas.microsoft.com/office/drawing/2017/decorative" val="1"/>
              </a:ext>
            </a:extLst>
          </p:cNvPr>
          <p:cNvSpPr>
            <a:spLocks/>
          </p:cNvSpPr>
          <p:nvPr/>
        </p:nvSpPr>
        <p:spPr bwMode="auto">
          <a:xfrm>
            <a:off x="6138038" y="1707176"/>
            <a:ext cx="5461826" cy="2186178"/>
          </a:xfrm>
          <a:prstGeom prst="roundRect">
            <a:avLst>
              <a:gd name="adj" fmla="val 54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2" name="Rectangle: Rounded Corners 31">
            <a:extLst>
              <a:ext uri="{FF2B5EF4-FFF2-40B4-BE49-F238E27FC236}">
                <a16:creationId xmlns:a16="http://schemas.microsoft.com/office/drawing/2014/main" id="{F85ED676-98BB-F0EF-93D1-69DEB2883061}"/>
              </a:ext>
              <a:ext uri="{C183D7F6-B498-43B3-948B-1728B52AA6E4}">
                <adec:decorative xmlns:adec="http://schemas.microsoft.com/office/drawing/2017/decorative" val="1"/>
              </a:ext>
            </a:extLst>
          </p:cNvPr>
          <p:cNvSpPr>
            <a:spLocks/>
          </p:cNvSpPr>
          <p:nvPr/>
        </p:nvSpPr>
        <p:spPr bwMode="auto">
          <a:xfrm>
            <a:off x="592387" y="3984795"/>
            <a:ext cx="5458018" cy="2186178"/>
          </a:xfrm>
          <a:prstGeom prst="roundRect">
            <a:avLst>
              <a:gd name="adj" fmla="val 54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1" name="Rectangle: Rounded Corners 30">
            <a:extLst>
              <a:ext uri="{FF2B5EF4-FFF2-40B4-BE49-F238E27FC236}">
                <a16:creationId xmlns:a16="http://schemas.microsoft.com/office/drawing/2014/main" id="{9E376A44-CA6E-B0BC-0FD6-90712D599982}"/>
              </a:ext>
              <a:ext uri="{C183D7F6-B498-43B3-948B-1728B52AA6E4}">
                <adec:decorative xmlns:adec="http://schemas.microsoft.com/office/drawing/2017/decorative" val="1"/>
              </a:ext>
            </a:extLst>
          </p:cNvPr>
          <p:cNvSpPr>
            <a:spLocks/>
          </p:cNvSpPr>
          <p:nvPr/>
        </p:nvSpPr>
        <p:spPr bwMode="auto">
          <a:xfrm>
            <a:off x="6141846" y="3984795"/>
            <a:ext cx="5458018" cy="2186178"/>
          </a:xfrm>
          <a:prstGeom prst="roundRect">
            <a:avLst>
              <a:gd name="adj" fmla="val 54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75865E95-3D2E-6C14-7917-C6026C371CF9}"/>
              </a:ext>
            </a:extLst>
          </p:cNvPr>
          <p:cNvSpPr>
            <a:spLocks noGrp="1"/>
          </p:cNvSpPr>
          <p:nvPr>
            <p:ph type="title"/>
          </p:nvPr>
        </p:nvSpPr>
        <p:spPr>
          <a:xfrm>
            <a:off x="592386" y="425945"/>
            <a:ext cx="11007477" cy="1077218"/>
          </a:xfrm>
        </p:spPr>
        <p:txBody>
          <a:bodyPr/>
          <a:lstStyle/>
          <a:p>
            <a:r>
              <a:rPr lang="en-US">
                <a:ea typeface="+mj-ea"/>
                <a:cs typeface="+mj-cs"/>
              </a:rPr>
              <a:t>…But selecting the right monetization strategy for generative AI can be challenging</a:t>
            </a:r>
          </a:p>
        </p:txBody>
      </p:sp>
      <p:sp>
        <p:nvSpPr>
          <p:cNvPr id="34" name="TextBox 33">
            <a:extLst>
              <a:ext uri="{FF2B5EF4-FFF2-40B4-BE49-F238E27FC236}">
                <a16:creationId xmlns:a16="http://schemas.microsoft.com/office/drawing/2014/main" id="{AC73A78B-EF4C-66D0-DD96-1FC0452297B8}"/>
              </a:ext>
            </a:extLst>
          </p:cNvPr>
          <p:cNvSpPr txBox="1"/>
          <p:nvPr/>
        </p:nvSpPr>
        <p:spPr>
          <a:xfrm>
            <a:off x="745360" y="1832906"/>
            <a:ext cx="3588582" cy="1292662"/>
          </a:xfrm>
          <a:prstGeom prst="rect">
            <a:avLst/>
          </a:prstGeom>
          <a:noFill/>
        </p:spPr>
        <p:txBody>
          <a:bodyPr wrap="square" lIns="0" tIns="0" rIns="0" bIns="0" rtlCol="0">
            <a:spAutoFit/>
          </a:bodyPr>
          <a:lstStyle/>
          <a:p>
            <a:pPr marL="285750" indent="-285750" defTabSz="914400">
              <a:spcAft>
                <a:spcPts val="800"/>
              </a:spcAft>
              <a:buClr>
                <a:schemeClr val="accent6">
                  <a:lumMod val="40000"/>
                  <a:lumOff val="60000"/>
                </a:schemeClr>
              </a:buClr>
              <a:buFont typeface="Wingdings" panose="05000000000000000000" pitchFamily="2" charset="2"/>
              <a:buChar char=""/>
              <a:defRPr/>
            </a:pPr>
            <a:r>
              <a:rPr lang="en-US" sz="1600">
                <a:latin typeface="+mj-lt"/>
                <a:ea typeface="+mj-ea"/>
                <a:cs typeface="+mj-cs"/>
              </a:rPr>
              <a:t>Dollar per token</a:t>
            </a:r>
          </a:p>
          <a:p>
            <a:pPr marL="285750" indent="-285750" defTabSz="914400">
              <a:spcAft>
                <a:spcPts val="800"/>
              </a:spcAft>
              <a:buClr>
                <a:schemeClr val="accent6">
                  <a:lumMod val="40000"/>
                  <a:lumOff val="60000"/>
                </a:schemeClr>
              </a:buClr>
              <a:buFont typeface="Wingdings" panose="05000000000000000000" pitchFamily="2" charset="2"/>
              <a:buChar char=""/>
              <a:defRPr/>
            </a:pPr>
            <a:r>
              <a:rPr lang="en-US" sz="1600">
                <a:latin typeface="+mj-lt"/>
                <a:ea typeface="+mj-ea"/>
                <a:cs typeface="+mj-cs"/>
              </a:rPr>
              <a:t>Hosting, fine-tuning</a:t>
            </a:r>
          </a:p>
          <a:p>
            <a:pPr marL="285750" indent="-285750" defTabSz="914400">
              <a:spcAft>
                <a:spcPts val="800"/>
              </a:spcAft>
              <a:buClr>
                <a:schemeClr val="accent6">
                  <a:lumMod val="40000"/>
                  <a:lumOff val="60000"/>
                </a:schemeClr>
              </a:buClr>
              <a:buFont typeface="Wingdings" panose="05000000000000000000" pitchFamily="2" charset="2"/>
              <a:buChar char=""/>
              <a:defRPr/>
            </a:pPr>
            <a:r>
              <a:rPr lang="en-US" sz="1600">
                <a:latin typeface="+mj-lt"/>
                <a:ea typeface="+mj-ea"/>
                <a:cs typeface="+mj-cs"/>
              </a:rPr>
              <a:t>Training, inferencing, indexing, data</a:t>
            </a:r>
          </a:p>
          <a:p>
            <a:pPr marL="285750" indent="-285750" defTabSz="914400">
              <a:spcAft>
                <a:spcPts val="800"/>
              </a:spcAft>
              <a:buClr>
                <a:schemeClr val="accent6">
                  <a:lumMod val="40000"/>
                  <a:lumOff val="60000"/>
                </a:schemeClr>
              </a:buClr>
              <a:buFont typeface="Wingdings" panose="05000000000000000000" pitchFamily="2" charset="2"/>
              <a:buChar char=""/>
              <a:defRPr/>
            </a:pPr>
            <a:r>
              <a:rPr lang="en-US" sz="1600">
                <a:latin typeface="+mj-lt"/>
                <a:ea typeface="+mj-ea"/>
                <a:cs typeface="+mj-cs"/>
              </a:rPr>
              <a:t>Dollar per GPU</a:t>
            </a:r>
          </a:p>
        </p:txBody>
      </p:sp>
      <p:sp>
        <p:nvSpPr>
          <p:cNvPr id="57" name="Freeform: Shape 56">
            <a:extLst>
              <a:ext uri="{FF2B5EF4-FFF2-40B4-BE49-F238E27FC236}">
                <a16:creationId xmlns:a16="http://schemas.microsoft.com/office/drawing/2014/main" id="{03CFB676-1B2F-CC34-2A22-50FBE72EB1E6}"/>
              </a:ext>
              <a:ext uri="{C183D7F6-B498-43B3-948B-1728B52AA6E4}">
                <adec:decorative xmlns:adec="http://schemas.microsoft.com/office/drawing/2017/decorative" val="1"/>
              </a:ext>
            </a:extLst>
          </p:cNvPr>
          <p:cNvSpPr>
            <a:spLocks/>
          </p:cNvSpPr>
          <p:nvPr/>
        </p:nvSpPr>
        <p:spPr bwMode="auto">
          <a:xfrm>
            <a:off x="4421303" y="2227706"/>
            <a:ext cx="1625295" cy="1665648"/>
          </a:xfrm>
          <a:custGeom>
            <a:avLst/>
            <a:gdLst>
              <a:gd name="connsiteX0" fmla="*/ 1625295 w 1625295"/>
              <a:gd name="connsiteY0" fmla="*/ 0 h 1665648"/>
              <a:gd name="connsiteX1" fmla="*/ 1625295 w 1625295"/>
              <a:gd name="connsiteY1" fmla="*/ 1546952 h 1665648"/>
              <a:gd name="connsiteX2" fmla="*/ 1506599 w 1625295"/>
              <a:gd name="connsiteY2" fmla="*/ 1665648 h 1665648"/>
              <a:gd name="connsiteX3" fmla="*/ 0 w 1625295"/>
              <a:gd name="connsiteY3" fmla="*/ 1665648 h 1665648"/>
              <a:gd name="connsiteX4" fmla="*/ 7086 w 1625295"/>
              <a:gd name="connsiteY4" fmla="*/ 1525318 h 1665648"/>
              <a:gd name="connsiteX5" fmla="*/ 1527464 w 1625295"/>
              <a:gd name="connsiteY5" fmla="*/ 4940 h 1665648"/>
              <a:gd name="connsiteX6" fmla="*/ 1625295 w 1625295"/>
              <a:gd name="connsiteY6" fmla="*/ 0 h 166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295" h="1665648">
                <a:moveTo>
                  <a:pt x="1625295" y="0"/>
                </a:moveTo>
                <a:lnTo>
                  <a:pt x="1625295" y="1546952"/>
                </a:lnTo>
                <a:cubicBezTo>
                  <a:pt x="1625295" y="1612506"/>
                  <a:pt x="1572153" y="1665648"/>
                  <a:pt x="1506599" y="1665648"/>
                </a:cubicBezTo>
                <a:lnTo>
                  <a:pt x="0" y="1665648"/>
                </a:lnTo>
                <a:lnTo>
                  <a:pt x="7086" y="1525318"/>
                </a:lnTo>
                <a:cubicBezTo>
                  <a:pt x="88498" y="723665"/>
                  <a:pt x="725811" y="86352"/>
                  <a:pt x="1527464" y="4940"/>
                </a:cubicBezTo>
                <a:lnTo>
                  <a:pt x="1625295" y="0"/>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1" name="Rectangle 40">
            <a:extLst>
              <a:ext uri="{FF2B5EF4-FFF2-40B4-BE49-F238E27FC236}">
                <a16:creationId xmlns:a16="http://schemas.microsoft.com/office/drawing/2014/main" id="{37901E7A-5CB9-4C8E-1AA7-DEFD3AE8D151}"/>
              </a:ext>
            </a:extLst>
          </p:cNvPr>
          <p:cNvSpPr/>
          <p:nvPr/>
        </p:nvSpPr>
        <p:spPr bwMode="auto">
          <a:xfrm>
            <a:off x="4698802" y="3049925"/>
            <a:ext cx="114685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rPr>
              <a:t>Dynamic costs</a:t>
            </a:r>
          </a:p>
        </p:txBody>
      </p:sp>
      <p:sp>
        <p:nvSpPr>
          <p:cNvPr id="35" name="TextBox 34">
            <a:extLst>
              <a:ext uri="{FF2B5EF4-FFF2-40B4-BE49-F238E27FC236}">
                <a16:creationId xmlns:a16="http://schemas.microsoft.com/office/drawing/2014/main" id="{0F8BDDD2-0EAC-9D8F-963E-EB8A4F326840}"/>
              </a:ext>
            </a:extLst>
          </p:cNvPr>
          <p:cNvSpPr txBox="1">
            <a:spLocks/>
          </p:cNvSpPr>
          <p:nvPr/>
        </p:nvSpPr>
        <p:spPr>
          <a:xfrm>
            <a:off x="7924800" y="1832906"/>
            <a:ext cx="3528733" cy="943848"/>
          </a:xfrm>
          <a:prstGeom prst="rect">
            <a:avLst/>
          </a:prstGeom>
          <a:noFill/>
        </p:spPr>
        <p:txBody>
          <a:bodyPr wrap="square" lIns="0" tIns="0" rIns="0" bIns="0" rtlCol="0">
            <a:spAutoFit/>
          </a:bodyPr>
          <a:lstStyle/>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Adoption curve</a:t>
            </a:r>
          </a:p>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Degrees of automation Fraud</a:t>
            </a:r>
          </a:p>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Customer willingness to pay</a:t>
            </a:r>
          </a:p>
        </p:txBody>
      </p:sp>
      <p:sp>
        <p:nvSpPr>
          <p:cNvPr id="58" name="Freeform: Shape 57">
            <a:extLst>
              <a:ext uri="{FF2B5EF4-FFF2-40B4-BE49-F238E27FC236}">
                <a16:creationId xmlns:a16="http://schemas.microsoft.com/office/drawing/2014/main" id="{C6BE5FDA-BE60-0369-E6AF-54B6AE1A506E}"/>
              </a:ext>
              <a:ext uri="{C183D7F6-B498-43B3-948B-1728B52AA6E4}">
                <adec:decorative xmlns:adec="http://schemas.microsoft.com/office/drawing/2017/decorative" val="1"/>
              </a:ext>
            </a:extLst>
          </p:cNvPr>
          <p:cNvSpPr>
            <a:spLocks/>
          </p:cNvSpPr>
          <p:nvPr/>
        </p:nvSpPr>
        <p:spPr bwMode="auto">
          <a:xfrm>
            <a:off x="6138038" y="2225289"/>
            <a:ext cx="1673169" cy="1668065"/>
          </a:xfrm>
          <a:custGeom>
            <a:avLst/>
            <a:gdLst>
              <a:gd name="connsiteX0" fmla="*/ 0 w 1673169"/>
              <a:gd name="connsiteY0" fmla="*/ 0 h 1668065"/>
              <a:gd name="connsiteX1" fmla="*/ 145705 w 1673169"/>
              <a:gd name="connsiteY1" fmla="*/ 7357 h 1668065"/>
              <a:gd name="connsiteX2" fmla="*/ 1666083 w 1673169"/>
              <a:gd name="connsiteY2" fmla="*/ 1527735 h 1668065"/>
              <a:gd name="connsiteX3" fmla="*/ 1673169 w 1673169"/>
              <a:gd name="connsiteY3" fmla="*/ 1668065 h 1668065"/>
              <a:gd name="connsiteX4" fmla="*/ 118696 w 1673169"/>
              <a:gd name="connsiteY4" fmla="*/ 1668065 h 1668065"/>
              <a:gd name="connsiteX5" fmla="*/ 0 w 1673169"/>
              <a:gd name="connsiteY5" fmla="*/ 1549369 h 1668065"/>
              <a:gd name="connsiteX6" fmla="*/ 0 w 1673169"/>
              <a:gd name="connsiteY6" fmla="*/ 0 h 166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169" h="1668065">
                <a:moveTo>
                  <a:pt x="0" y="0"/>
                </a:moveTo>
                <a:lnTo>
                  <a:pt x="145705" y="7357"/>
                </a:lnTo>
                <a:cubicBezTo>
                  <a:pt x="947358" y="88769"/>
                  <a:pt x="1584671" y="726082"/>
                  <a:pt x="1666083" y="1527735"/>
                </a:cubicBezTo>
                <a:lnTo>
                  <a:pt x="1673169" y="1668065"/>
                </a:lnTo>
                <a:lnTo>
                  <a:pt x="118696" y="1668065"/>
                </a:lnTo>
                <a:cubicBezTo>
                  <a:pt x="53142" y="1668065"/>
                  <a:pt x="0" y="1614923"/>
                  <a:pt x="0" y="1549369"/>
                </a:cubicBezTo>
                <a:lnTo>
                  <a:pt x="0" y="0"/>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2" name="Rectangle 41">
            <a:extLst>
              <a:ext uri="{FF2B5EF4-FFF2-40B4-BE49-F238E27FC236}">
                <a16:creationId xmlns:a16="http://schemas.microsoft.com/office/drawing/2014/main" id="{A6883633-64F0-7703-B0FC-0942B9FEEE96}"/>
              </a:ext>
            </a:extLst>
          </p:cNvPr>
          <p:cNvSpPr/>
          <p:nvPr/>
        </p:nvSpPr>
        <p:spPr bwMode="auto">
          <a:xfrm>
            <a:off x="6378892" y="3049925"/>
            <a:ext cx="114685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rPr>
              <a:t>Volatile Usage</a:t>
            </a:r>
          </a:p>
        </p:txBody>
      </p:sp>
      <p:sp>
        <p:nvSpPr>
          <p:cNvPr id="36" name="TextBox 35">
            <a:extLst>
              <a:ext uri="{FF2B5EF4-FFF2-40B4-BE49-F238E27FC236}">
                <a16:creationId xmlns:a16="http://schemas.microsoft.com/office/drawing/2014/main" id="{D2BB982B-886F-AC58-82B8-17AFAE4ED9EB}"/>
              </a:ext>
            </a:extLst>
          </p:cNvPr>
          <p:cNvSpPr txBox="1"/>
          <p:nvPr/>
        </p:nvSpPr>
        <p:spPr>
          <a:xfrm>
            <a:off x="745360" y="4098630"/>
            <a:ext cx="2894566" cy="943848"/>
          </a:xfrm>
          <a:prstGeom prst="rect">
            <a:avLst/>
          </a:prstGeom>
        </p:spPr>
        <p:txBody>
          <a:bodyPr wrap="square" lIns="0" tIns="0" rIns="0" bIns="0" rtlCol="0">
            <a:spAutoFit/>
          </a:bodyPr>
          <a:lstStyle/>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Selection</a:t>
            </a:r>
          </a:p>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Reliability, Accuracy</a:t>
            </a:r>
          </a:p>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Effectiveness</a:t>
            </a:r>
          </a:p>
        </p:txBody>
      </p:sp>
      <p:sp>
        <p:nvSpPr>
          <p:cNvPr id="56" name="Freeform: Shape 55">
            <a:extLst>
              <a:ext uri="{FF2B5EF4-FFF2-40B4-BE49-F238E27FC236}">
                <a16:creationId xmlns:a16="http://schemas.microsoft.com/office/drawing/2014/main" id="{BC99AC7D-A874-C0BA-F467-3B3037D2A049}"/>
              </a:ext>
              <a:ext uri="{C183D7F6-B498-43B3-948B-1728B52AA6E4}">
                <adec:decorative xmlns:adec="http://schemas.microsoft.com/office/drawing/2017/decorative" val="1"/>
              </a:ext>
            </a:extLst>
          </p:cNvPr>
          <p:cNvSpPr>
            <a:spLocks/>
          </p:cNvSpPr>
          <p:nvPr/>
        </p:nvSpPr>
        <p:spPr bwMode="auto">
          <a:xfrm>
            <a:off x="4425110" y="3984795"/>
            <a:ext cx="1625295" cy="1665647"/>
          </a:xfrm>
          <a:custGeom>
            <a:avLst/>
            <a:gdLst>
              <a:gd name="connsiteX0" fmla="*/ 0 w 1625295"/>
              <a:gd name="connsiteY0" fmla="*/ 0 h 1665647"/>
              <a:gd name="connsiteX1" fmla="*/ 1506599 w 1625295"/>
              <a:gd name="connsiteY1" fmla="*/ 0 h 1665647"/>
              <a:gd name="connsiteX2" fmla="*/ 1625295 w 1625295"/>
              <a:gd name="connsiteY2" fmla="*/ 118696 h 1665647"/>
              <a:gd name="connsiteX3" fmla="*/ 1625295 w 1625295"/>
              <a:gd name="connsiteY3" fmla="*/ 1665647 h 1665647"/>
              <a:gd name="connsiteX4" fmla="*/ 1527464 w 1625295"/>
              <a:gd name="connsiteY4" fmla="*/ 1660707 h 1665647"/>
              <a:gd name="connsiteX5" fmla="*/ 7086 w 1625295"/>
              <a:gd name="connsiteY5" fmla="*/ 140329 h 1665647"/>
              <a:gd name="connsiteX6" fmla="*/ 0 w 1625295"/>
              <a:gd name="connsiteY6" fmla="*/ 0 h 166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295" h="1665647">
                <a:moveTo>
                  <a:pt x="0" y="0"/>
                </a:moveTo>
                <a:lnTo>
                  <a:pt x="1506599" y="0"/>
                </a:lnTo>
                <a:cubicBezTo>
                  <a:pt x="1572153" y="0"/>
                  <a:pt x="1625295" y="53142"/>
                  <a:pt x="1625295" y="118696"/>
                </a:cubicBezTo>
                <a:lnTo>
                  <a:pt x="1625295" y="1665647"/>
                </a:lnTo>
                <a:lnTo>
                  <a:pt x="1527464" y="1660707"/>
                </a:lnTo>
                <a:cubicBezTo>
                  <a:pt x="725811" y="1579295"/>
                  <a:pt x="88498" y="941982"/>
                  <a:pt x="7086" y="140329"/>
                </a:cubicBezTo>
                <a:lnTo>
                  <a:pt x="0" y="0"/>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3" name="Rectangle 42">
            <a:extLst>
              <a:ext uri="{FF2B5EF4-FFF2-40B4-BE49-F238E27FC236}">
                <a16:creationId xmlns:a16="http://schemas.microsoft.com/office/drawing/2014/main" id="{26DB0491-CB24-A15F-0685-220B3FB6C24A}"/>
              </a:ext>
            </a:extLst>
          </p:cNvPr>
          <p:cNvSpPr/>
          <p:nvPr/>
        </p:nvSpPr>
        <p:spPr bwMode="auto">
          <a:xfrm>
            <a:off x="4698802" y="4207126"/>
            <a:ext cx="114685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rPr>
              <a:t>Unproven ROI</a:t>
            </a:r>
          </a:p>
        </p:txBody>
      </p:sp>
      <p:sp>
        <p:nvSpPr>
          <p:cNvPr id="37" name="TextBox 36">
            <a:extLst>
              <a:ext uri="{FF2B5EF4-FFF2-40B4-BE49-F238E27FC236}">
                <a16:creationId xmlns:a16="http://schemas.microsoft.com/office/drawing/2014/main" id="{D1A550E5-4EFC-34AA-2E7D-4CCF24303C24}"/>
              </a:ext>
            </a:extLst>
          </p:cNvPr>
          <p:cNvSpPr txBox="1">
            <a:spLocks/>
          </p:cNvSpPr>
          <p:nvPr/>
        </p:nvSpPr>
        <p:spPr>
          <a:xfrm>
            <a:off x="7924800" y="4098630"/>
            <a:ext cx="3528734" cy="738664"/>
          </a:xfrm>
          <a:prstGeom prst="rect">
            <a:avLst/>
          </a:prstGeom>
        </p:spPr>
        <p:txBody>
          <a:bodyPr wrap="square" lIns="0" tIns="0" rIns="0" bIns="0" rtlCol="0">
            <a:spAutoFit/>
          </a:bodyPr>
          <a:lstStyle/>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Transparency on partner per user and transaction costs for build your own or extending MS copilots</a:t>
            </a:r>
          </a:p>
        </p:txBody>
      </p:sp>
      <p:sp>
        <p:nvSpPr>
          <p:cNvPr id="55" name="Freeform: Shape 54">
            <a:extLst>
              <a:ext uri="{FF2B5EF4-FFF2-40B4-BE49-F238E27FC236}">
                <a16:creationId xmlns:a16="http://schemas.microsoft.com/office/drawing/2014/main" id="{020B04C7-1B9A-2D81-9D38-D87AC96DCF1B}"/>
              </a:ext>
              <a:ext uri="{C183D7F6-B498-43B3-948B-1728B52AA6E4}">
                <adec:decorative xmlns:adec="http://schemas.microsoft.com/office/drawing/2017/decorative" val="1"/>
              </a:ext>
            </a:extLst>
          </p:cNvPr>
          <p:cNvSpPr>
            <a:spLocks/>
          </p:cNvSpPr>
          <p:nvPr/>
        </p:nvSpPr>
        <p:spPr bwMode="auto">
          <a:xfrm>
            <a:off x="6141846" y="3984795"/>
            <a:ext cx="1673169" cy="1668065"/>
          </a:xfrm>
          <a:custGeom>
            <a:avLst/>
            <a:gdLst>
              <a:gd name="connsiteX0" fmla="*/ 118696 w 1673169"/>
              <a:gd name="connsiteY0" fmla="*/ 0 h 1668065"/>
              <a:gd name="connsiteX1" fmla="*/ 1673169 w 1673169"/>
              <a:gd name="connsiteY1" fmla="*/ 0 h 1668065"/>
              <a:gd name="connsiteX2" fmla="*/ 1666083 w 1673169"/>
              <a:gd name="connsiteY2" fmla="*/ 140329 h 1668065"/>
              <a:gd name="connsiteX3" fmla="*/ 145705 w 1673169"/>
              <a:gd name="connsiteY3" fmla="*/ 1660707 h 1668065"/>
              <a:gd name="connsiteX4" fmla="*/ 0 w 1673169"/>
              <a:gd name="connsiteY4" fmla="*/ 1668065 h 1668065"/>
              <a:gd name="connsiteX5" fmla="*/ 0 w 1673169"/>
              <a:gd name="connsiteY5" fmla="*/ 118696 h 1668065"/>
              <a:gd name="connsiteX6" fmla="*/ 118696 w 1673169"/>
              <a:gd name="connsiteY6" fmla="*/ 0 h 166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169" h="1668065">
                <a:moveTo>
                  <a:pt x="118696" y="0"/>
                </a:moveTo>
                <a:lnTo>
                  <a:pt x="1673169" y="0"/>
                </a:lnTo>
                <a:lnTo>
                  <a:pt x="1666083" y="140329"/>
                </a:lnTo>
                <a:cubicBezTo>
                  <a:pt x="1584671" y="941982"/>
                  <a:pt x="947358" y="1579295"/>
                  <a:pt x="145705" y="1660707"/>
                </a:cubicBezTo>
                <a:lnTo>
                  <a:pt x="0" y="1668065"/>
                </a:lnTo>
                <a:lnTo>
                  <a:pt x="0" y="118696"/>
                </a:lnTo>
                <a:cubicBezTo>
                  <a:pt x="0" y="53142"/>
                  <a:pt x="53142" y="0"/>
                  <a:pt x="118696" y="0"/>
                </a:cubicBez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4" name="Rectangle 43">
            <a:extLst>
              <a:ext uri="{FF2B5EF4-FFF2-40B4-BE49-F238E27FC236}">
                <a16:creationId xmlns:a16="http://schemas.microsoft.com/office/drawing/2014/main" id="{1291A330-2E47-77F5-906F-AC037F6BB0F1}"/>
              </a:ext>
            </a:extLst>
          </p:cNvPr>
          <p:cNvSpPr/>
          <p:nvPr/>
        </p:nvSpPr>
        <p:spPr bwMode="auto">
          <a:xfrm>
            <a:off x="6266295" y="4207126"/>
            <a:ext cx="137204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rPr>
              <a:t>Azure COGS MGMT</a:t>
            </a:r>
          </a:p>
        </p:txBody>
      </p:sp>
    </p:spTree>
    <p:extLst>
      <p:ext uri="{BB962C8B-B14F-4D97-AF65-F5344CB8AC3E}">
        <p14:creationId xmlns:p14="http://schemas.microsoft.com/office/powerpoint/2010/main" val="27186106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7911-B998-EBB1-E244-BADB9B20FC84}"/>
              </a:ext>
            </a:extLst>
          </p:cNvPr>
          <p:cNvSpPr>
            <a:spLocks noGrp="1"/>
          </p:cNvSpPr>
          <p:nvPr>
            <p:ph type="title"/>
          </p:nvPr>
        </p:nvSpPr>
        <p:spPr>
          <a:xfrm>
            <a:off x="592386" y="425945"/>
            <a:ext cx="11007477" cy="1077218"/>
          </a:xfrm>
        </p:spPr>
        <p:txBody>
          <a:bodyPr/>
          <a:lstStyle/>
          <a:p>
            <a:r>
              <a:rPr lang="en-US">
                <a:ea typeface="+mj-ea"/>
                <a:cs typeface="+mj-cs"/>
              </a:rPr>
              <a:t>Customer value is a key consideration when determining monetization</a:t>
            </a:r>
          </a:p>
        </p:txBody>
      </p:sp>
      <p:sp>
        <p:nvSpPr>
          <p:cNvPr id="3" name="Oval 32_1">
            <a:extLst>
              <a:ext uri="{FF2B5EF4-FFF2-40B4-BE49-F238E27FC236}">
                <a16:creationId xmlns:a16="http://schemas.microsoft.com/office/drawing/2014/main" id="{E4D75B3E-AAE8-B2FF-8DD5-B852339DAE17}"/>
              </a:ext>
              <a:ext uri="{C183D7F6-B498-43B3-948B-1728B52AA6E4}">
                <adec:decorative xmlns:adec="http://schemas.microsoft.com/office/drawing/2017/decorative" val="1"/>
              </a:ext>
            </a:extLst>
          </p:cNvPr>
          <p:cNvSpPr>
            <a:spLocks/>
          </p:cNvSpPr>
          <p:nvPr/>
        </p:nvSpPr>
        <p:spPr bwMode="auto">
          <a:xfrm>
            <a:off x="588262" y="1741714"/>
            <a:ext cx="11018519" cy="4527324"/>
          </a:xfrm>
          <a:prstGeom prst="roundRect">
            <a:avLst>
              <a:gd name="adj" fmla="val 2992"/>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3" name="Rectangle: Rounded Corners 42">
            <a:extLst>
              <a:ext uri="{FF2B5EF4-FFF2-40B4-BE49-F238E27FC236}">
                <a16:creationId xmlns:a16="http://schemas.microsoft.com/office/drawing/2014/main" id="{9C2E0F47-018C-2321-1FAE-B7F1D648D986}"/>
              </a:ext>
              <a:ext uri="{C183D7F6-B498-43B3-948B-1728B52AA6E4}">
                <adec:decorative xmlns:adec="http://schemas.microsoft.com/office/drawing/2017/decorative" val="1"/>
              </a:ext>
            </a:extLst>
          </p:cNvPr>
          <p:cNvSpPr>
            <a:spLocks/>
          </p:cNvSpPr>
          <p:nvPr/>
        </p:nvSpPr>
        <p:spPr bwMode="auto">
          <a:xfrm flipH="1">
            <a:off x="703486" y="1839377"/>
            <a:ext cx="5928045" cy="1397419"/>
          </a:xfrm>
          <a:prstGeom prst="roundRect">
            <a:avLst>
              <a:gd name="adj" fmla="val 8400"/>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Oval 35_1">
            <a:extLst>
              <a:ext uri="{FF2B5EF4-FFF2-40B4-BE49-F238E27FC236}">
                <a16:creationId xmlns:a16="http://schemas.microsoft.com/office/drawing/2014/main" id="{4A29F97C-4E22-4A84-3A78-3BF46C1BD8D8}"/>
              </a:ext>
              <a:ext uri="{C183D7F6-B498-43B3-948B-1728B52AA6E4}">
                <adec:decorative xmlns:adec="http://schemas.microsoft.com/office/drawing/2017/decorative" val="1"/>
              </a:ext>
            </a:extLst>
          </p:cNvPr>
          <p:cNvSpPr>
            <a:spLocks/>
          </p:cNvSpPr>
          <p:nvPr/>
        </p:nvSpPr>
        <p:spPr bwMode="auto">
          <a:xfrm>
            <a:off x="886819" y="2126062"/>
            <a:ext cx="824048" cy="824048"/>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 name="Picture 5" descr="Laptop and Teams window in orange color">
            <a:extLst>
              <a:ext uri="{FF2B5EF4-FFF2-40B4-BE49-F238E27FC236}">
                <a16:creationId xmlns:a16="http://schemas.microsoft.com/office/drawing/2014/main" id="{8D56BBA2-E6F6-DF7F-302F-438C3EB89094}"/>
              </a:ext>
            </a:extLst>
          </p:cNvPr>
          <p:cNvPicPr>
            <a:picLocks noChangeAspect="1"/>
          </p:cNvPicPr>
          <p:nvPr/>
        </p:nvPicPr>
        <p:blipFill>
          <a:blip r:embed="rId3"/>
          <a:stretch>
            <a:fillRect/>
          </a:stretch>
        </p:blipFill>
        <p:spPr>
          <a:xfrm>
            <a:off x="1016536" y="2255779"/>
            <a:ext cx="564614" cy="564614"/>
          </a:xfrm>
          <a:prstGeom prst="rect">
            <a:avLst/>
          </a:prstGeom>
        </p:spPr>
      </p:pic>
      <p:sp>
        <p:nvSpPr>
          <p:cNvPr id="61" name="TextBox 60">
            <a:extLst>
              <a:ext uri="{FF2B5EF4-FFF2-40B4-BE49-F238E27FC236}">
                <a16:creationId xmlns:a16="http://schemas.microsoft.com/office/drawing/2014/main" id="{15F2C590-1666-68CF-5B6C-6C95446E6638}"/>
              </a:ext>
            </a:extLst>
          </p:cNvPr>
          <p:cNvSpPr txBox="1"/>
          <p:nvPr/>
        </p:nvSpPr>
        <p:spPr>
          <a:xfrm>
            <a:off x="2016710" y="2068727"/>
            <a:ext cx="4470399" cy="9387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accent6"/>
                </a:solidFill>
                <a:effectLst/>
                <a:uLnTx/>
                <a:uFillTx/>
                <a:latin typeface="+mj-lt"/>
              </a:rPr>
              <a:t>Customer value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effectLst/>
                <a:uLnTx/>
                <a:uFillTx/>
              </a:rPr>
              <a:t>Will customers be willing to pay extra for your new app or service?</a:t>
            </a:r>
          </a:p>
        </p:txBody>
      </p:sp>
      <p:sp>
        <p:nvSpPr>
          <p:cNvPr id="53" name="Rectangle: Rounded Corners 52">
            <a:extLst>
              <a:ext uri="{FF2B5EF4-FFF2-40B4-BE49-F238E27FC236}">
                <a16:creationId xmlns:a16="http://schemas.microsoft.com/office/drawing/2014/main" id="{AD259A36-963C-9174-A5C2-D4C0C0B32C64}"/>
              </a:ext>
              <a:ext uri="{C183D7F6-B498-43B3-948B-1728B52AA6E4}">
                <adec:decorative xmlns:adec="http://schemas.microsoft.com/office/drawing/2017/decorative" val="1"/>
              </a:ext>
            </a:extLst>
          </p:cNvPr>
          <p:cNvSpPr>
            <a:spLocks/>
          </p:cNvSpPr>
          <p:nvPr/>
        </p:nvSpPr>
        <p:spPr bwMode="auto">
          <a:xfrm flipH="1">
            <a:off x="703486" y="3306667"/>
            <a:ext cx="5928045" cy="1397420"/>
          </a:xfrm>
          <a:prstGeom prst="roundRect">
            <a:avLst>
              <a:gd name="adj" fmla="val 8400"/>
            </a:avLst>
          </a:prstGeom>
          <a:solidFill>
            <a:schemeClr val="bg1"/>
          </a:solidFill>
          <a:ln w="6350" cap="flat">
            <a:solidFill>
              <a:schemeClr val="bg1">
                <a:lumMod val="85000"/>
              </a:schemeClr>
            </a:solidFill>
            <a:prstDash val="solid"/>
            <a:miter/>
          </a:ln>
        </p:spPr>
        <p:txBody>
          <a:bodyPr wrap="square" lIns="137160" tIns="91440" rIns="137160" bIns="91440" rtlCol="0" anchor="ctr">
            <a:noAutofit/>
          </a:bodyPr>
          <a:lstStyle/>
          <a:p>
            <a:pPr marL="0" marR="0" lvl="0" indent="0" algn="l" defTabSz="932742"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5" name="Oval 35_1">
            <a:extLst>
              <a:ext uri="{FF2B5EF4-FFF2-40B4-BE49-F238E27FC236}">
                <a16:creationId xmlns:a16="http://schemas.microsoft.com/office/drawing/2014/main" id="{88DBF3DB-FD61-B291-9347-BA05A03D7100}"/>
              </a:ext>
              <a:ext uri="{C183D7F6-B498-43B3-948B-1728B52AA6E4}">
                <adec:decorative xmlns:adec="http://schemas.microsoft.com/office/drawing/2017/decorative" val="1"/>
              </a:ext>
            </a:extLst>
          </p:cNvPr>
          <p:cNvSpPr>
            <a:spLocks/>
          </p:cNvSpPr>
          <p:nvPr/>
        </p:nvSpPr>
        <p:spPr bwMode="auto">
          <a:xfrm>
            <a:off x="886819" y="3593353"/>
            <a:ext cx="824048" cy="824048"/>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20" name="Picture 7" descr="Browser window and cog in purple color">
            <a:extLst>
              <a:ext uri="{FF2B5EF4-FFF2-40B4-BE49-F238E27FC236}">
                <a16:creationId xmlns:a16="http://schemas.microsoft.com/office/drawing/2014/main" id="{7AB67511-2357-1F31-460E-5FCAF204D860}"/>
              </a:ext>
            </a:extLst>
          </p:cNvPr>
          <p:cNvPicPr>
            <a:picLocks noChangeAspect="1"/>
          </p:cNvPicPr>
          <p:nvPr/>
        </p:nvPicPr>
        <p:blipFill>
          <a:blip r:embed="rId4"/>
          <a:stretch>
            <a:fillRect/>
          </a:stretch>
        </p:blipFill>
        <p:spPr>
          <a:xfrm>
            <a:off x="1016536" y="3723070"/>
            <a:ext cx="564614" cy="564614"/>
          </a:xfrm>
          <a:prstGeom prst="rect">
            <a:avLst/>
          </a:prstGeom>
        </p:spPr>
      </p:pic>
      <p:sp>
        <p:nvSpPr>
          <p:cNvPr id="62" name="TextBox 61">
            <a:extLst>
              <a:ext uri="{FF2B5EF4-FFF2-40B4-BE49-F238E27FC236}">
                <a16:creationId xmlns:a16="http://schemas.microsoft.com/office/drawing/2014/main" id="{7DE573A1-811E-8B42-B938-0691CABC5B69}"/>
              </a:ext>
            </a:extLst>
          </p:cNvPr>
          <p:cNvSpPr txBox="1"/>
          <p:nvPr/>
        </p:nvSpPr>
        <p:spPr>
          <a:xfrm>
            <a:off x="2016710" y="3536018"/>
            <a:ext cx="4470399" cy="9387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accent6"/>
                </a:solidFill>
                <a:effectLst/>
                <a:uLnTx/>
                <a:uFillTx/>
                <a:latin typeface="+mj-lt"/>
              </a:rPr>
              <a:t>Competitor offerings and pricing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effectLst/>
                <a:uLnTx/>
                <a:uFillTx/>
              </a:rPr>
              <a:t>What competing offers exist in the market, and how are they priced?</a:t>
            </a:r>
          </a:p>
        </p:txBody>
      </p:sp>
      <p:sp>
        <p:nvSpPr>
          <p:cNvPr id="52" name="Rectangle: Rounded Corners 51">
            <a:extLst>
              <a:ext uri="{FF2B5EF4-FFF2-40B4-BE49-F238E27FC236}">
                <a16:creationId xmlns:a16="http://schemas.microsoft.com/office/drawing/2014/main" id="{87BEAB7D-E9BC-FE28-1319-B2C952DB405D}"/>
              </a:ext>
              <a:ext uri="{C183D7F6-B498-43B3-948B-1728B52AA6E4}">
                <adec:decorative xmlns:adec="http://schemas.microsoft.com/office/drawing/2017/decorative" val="1"/>
              </a:ext>
            </a:extLst>
          </p:cNvPr>
          <p:cNvSpPr>
            <a:spLocks/>
          </p:cNvSpPr>
          <p:nvPr/>
        </p:nvSpPr>
        <p:spPr bwMode="auto">
          <a:xfrm flipH="1">
            <a:off x="703486" y="4773958"/>
            <a:ext cx="5928045" cy="1397419"/>
          </a:xfrm>
          <a:prstGeom prst="roundRect">
            <a:avLst>
              <a:gd name="adj" fmla="val 8400"/>
            </a:avLst>
          </a:prstGeom>
          <a:solidFill>
            <a:schemeClr val="bg1"/>
          </a:solidFill>
          <a:ln w="6350" cap="flat">
            <a:solidFill>
              <a:schemeClr val="bg1">
                <a:lumMod val="85000"/>
              </a:schemeClr>
            </a:solidFill>
            <a:prstDash val="solid"/>
            <a:miter/>
          </a:ln>
        </p:spPr>
        <p:txBody>
          <a:bodyPr wrap="square" lIns="137160" tIns="91440" rIns="137160" bIns="91440" rtlCol="0" anchor="ctr">
            <a:noAutofit/>
          </a:bodyPr>
          <a:lstStyle/>
          <a:p>
            <a:pPr marL="0" marR="0" lvl="0" indent="0" algn="l" defTabSz="932742"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6" name="Oval 35_1">
            <a:extLst>
              <a:ext uri="{FF2B5EF4-FFF2-40B4-BE49-F238E27FC236}">
                <a16:creationId xmlns:a16="http://schemas.microsoft.com/office/drawing/2014/main" id="{C5D1AF00-671B-EB2D-B7D5-FB15361544F8}"/>
              </a:ext>
              <a:ext uri="{C183D7F6-B498-43B3-948B-1728B52AA6E4}">
                <adec:decorative xmlns:adec="http://schemas.microsoft.com/office/drawing/2017/decorative" val="1"/>
              </a:ext>
            </a:extLst>
          </p:cNvPr>
          <p:cNvSpPr>
            <a:spLocks/>
          </p:cNvSpPr>
          <p:nvPr/>
        </p:nvSpPr>
        <p:spPr bwMode="auto">
          <a:xfrm>
            <a:off x="886819" y="5060643"/>
            <a:ext cx="824048" cy="824048"/>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9" name="Picture 3" descr="Talk bubble with browser window in orange color">
            <a:extLst>
              <a:ext uri="{FF2B5EF4-FFF2-40B4-BE49-F238E27FC236}">
                <a16:creationId xmlns:a16="http://schemas.microsoft.com/office/drawing/2014/main" id="{2E64C8E1-799B-D81F-78E6-7C00212BF1F4}"/>
              </a:ext>
            </a:extLst>
          </p:cNvPr>
          <p:cNvPicPr>
            <a:picLocks noChangeAspect="1"/>
          </p:cNvPicPr>
          <p:nvPr/>
        </p:nvPicPr>
        <p:blipFill>
          <a:blip r:embed="rId5"/>
          <a:stretch>
            <a:fillRect/>
          </a:stretch>
        </p:blipFill>
        <p:spPr>
          <a:xfrm>
            <a:off x="1016536" y="5190360"/>
            <a:ext cx="564614" cy="564614"/>
          </a:xfrm>
          <a:prstGeom prst="rect">
            <a:avLst/>
          </a:prstGeom>
        </p:spPr>
      </p:pic>
      <p:sp>
        <p:nvSpPr>
          <p:cNvPr id="63" name="TextBox 62">
            <a:extLst>
              <a:ext uri="{FF2B5EF4-FFF2-40B4-BE49-F238E27FC236}">
                <a16:creationId xmlns:a16="http://schemas.microsoft.com/office/drawing/2014/main" id="{C663BAED-9D9F-AB14-0838-206289ADA26A}"/>
              </a:ext>
            </a:extLst>
          </p:cNvPr>
          <p:cNvSpPr txBox="1"/>
          <p:nvPr/>
        </p:nvSpPr>
        <p:spPr>
          <a:xfrm>
            <a:off x="2016710" y="5003308"/>
            <a:ext cx="4470399" cy="9387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accent6"/>
                </a:solidFill>
                <a:effectLst/>
                <a:uLnTx/>
                <a:uFillTx/>
                <a:latin typeface="+mj-lt"/>
              </a:rPr>
              <a:t>Cost of Goods Sold (COGS) floor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effectLst/>
                <a:uLnTx/>
                <a:uFillTx/>
              </a:rPr>
              <a:t>What costs go into building and running your app?</a:t>
            </a:r>
          </a:p>
        </p:txBody>
      </p:sp>
      <p:sp>
        <p:nvSpPr>
          <p:cNvPr id="13" name="Oval 12" descr="Oval shape with Money icon and text-  New Product Price Estimation">
            <a:extLst>
              <a:ext uri="{FF2B5EF4-FFF2-40B4-BE49-F238E27FC236}">
                <a16:creationId xmlns:a16="http://schemas.microsoft.com/office/drawing/2014/main" id="{620B636A-C6BF-4C76-0928-9F9DDC188388}"/>
              </a:ext>
              <a:ext uri="{C183D7F6-B498-43B3-948B-1728B52AA6E4}">
                <adec:decorative xmlns:adec="http://schemas.microsoft.com/office/drawing/2017/decorative" val="0"/>
              </a:ext>
            </a:extLst>
          </p:cNvPr>
          <p:cNvSpPr/>
          <p:nvPr/>
        </p:nvSpPr>
        <p:spPr bwMode="auto">
          <a:xfrm flipH="1">
            <a:off x="7808258" y="2220176"/>
            <a:ext cx="3570401" cy="3570401"/>
          </a:xfrm>
          <a:prstGeom prst="ellipse">
            <a:avLst/>
          </a:prstGeom>
          <a:solidFill>
            <a:schemeClr val="accent3"/>
          </a:solidFill>
          <a:ln w="5992" cap="flat">
            <a:noFill/>
            <a:prstDash val="solid"/>
            <a:miter/>
          </a:ln>
        </p:spPr>
        <p:txBody>
          <a:bodyPr wrap="square" rtlCol="0" anchor="ctr">
            <a:noAutofit/>
          </a:bodyPr>
          <a:lstStyle/>
          <a:p>
            <a:pPr algn="ctr" defTabSz="914400"/>
            <a:endParaRPr lang="en-US" sz="1600">
              <a:solidFill>
                <a:srgbClr val="FFFFFF"/>
              </a:solidFill>
              <a:latin typeface="Segoe UI Semibold"/>
            </a:endParaRPr>
          </a:p>
        </p:txBody>
      </p:sp>
      <p:sp>
        <p:nvSpPr>
          <p:cNvPr id="36" name="Money_3" descr="icon, money ">
            <a:extLst>
              <a:ext uri="{FF2B5EF4-FFF2-40B4-BE49-F238E27FC236}">
                <a16:creationId xmlns:a16="http://schemas.microsoft.com/office/drawing/2014/main" id="{6DC14C46-F8CE-6387-48BA-01F4F85E4084}"/>
              </a:ext>
            </a:extLst>
          </p:cNvPr>
          <p:cNvSpPr>
            <a:spLocks noChangeAspect="1" noEditPoints="1"/>
          </p:cNvSpPr>
          <p:nvPr/>
        </p:nvSpPr>
        <p:spPr bwMode="auto">
          <a:xfrm>
            <a:off x="9359026" y="3048000"/>
            <a:ext cx="468866" cy="84874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Sans Text"/>
              <a:ea typeface="+mn-ea"/>
              <a:cs typeface="+mn-cs"/>
            </a:endParaRPr>
          </a:p>
        </p:txBody>
      </p:sp>
      <p:sp>
        <p:nvSpPr>
          <p:cNvPr id="34" name="TextBox 33">
            <a:extLst>
              <a:ext uri="{FF2B5EF4-FFF2-40B4-BE49-F238E27FC236}">
                <a16:creationId xmlns:a16="http://schemas.microsoft.com/office/drawing/2014/main" id="{3970F153-3A4F-5685-7B37-94121466A38F}"/>
              </a:ext>
            </a:extLst>
          </p:cNvPr>
          <p:cNvSpPr txBox="1"/>
          <p:nvPr/>
        </p:nvSpPr>
        <p:spPr>
          <a:xfrm flipH="1">
            <a:off x="8338820" y="4071687"/>
            <a:ext cx="250927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chemeClr val="bg1"/>
                </a:solidFill>
                <a:effectLst/>
                <a:uLnTx/>
                <a:uFillTx/>
                <a:latin typeface="+mj-lt"/>
                <a:ea typeface="+mj-ea"/>
                <a:cs typeface="+mj-cs"/>
              </a:rPr>
              <a:t>New product price estimation</a:t>
            </a:r>
          </a:p>
        </p:txBody>
      </p:sp>
      <p:cxnSp>
        <p:nvCxnSpPr>
          <p:cNvPr id="49" name="Connector: Elbow 48">
            <a:extLst>
              <a:ext uri="{FF2B5EF4-FFF2-40B4-BE49-F238E27FC236}">
                <a16:creationId xmlns:a16="http://schemas.microsoft.com/office/drawing/2014/main" id="{50396358-2C08-8A97-591E-5079E84C30BC}"/>
              </a:ext>
              <a:ext uri="{C183D7F6-B498-43B3-948B-1728B52AA6E4}">
                <adec:decorative xmlns:adec="http://schemas.microsoft.com/office/drawing/2017/decorative" val="1"/>
              </a:ext>
            </a:extLst>
          </p:cNvPr>
          <p:cNvCxnSpPr>
            <a:cxnSpLocks/>
            <a:stCxn id="13" idx="6"/>
            <a:endCxn id="52" idx="1"/>
          </p:cNvCxnSpPr>
          <p:nvPr/>
        </p:nvCxnSpPr>
        <p:spPr>
          <a:xfrm rot="10800000" flipV="1">
            <a:off x="6631532" y="4005376"/>
            <a:ext cx="1176727" cy="1467291"/>
          </a:xfrm>
          <a:prstGeom prst="bentConnector3">
            <a:avLst>
              <a:gd name="adj1" fmla="val 50000"/>
            </a:avLst>
          </a:prstGeom>
          <a:solidFill>
            <a:schemeClr val="bg1"/>
          </a:solidFill>
          <a:ln w="6350" cap="flat">
            <a:solidFill>
              <a:schemeClr val="bg1">
                <a:lumMod val="85000"/>
              </a:schemeClr>
            </a:solidFill>
            <a:prstDash val="solid"/>
            <a:miter/>
          </a:ln>
        </p:spPr>
      </p:cxnSp>
      <p:cxnSp>
        <p:nvCxnSpPr>
          <p:cNvPr id="6" name="Straight Connector 5">
            <a:extLst>
              <a:ext uri="{FF2B5EF4-FFF2-40B4-BE49-F238E27FC236}">
                <a16:creationId xmlns:a16="http://schemas.microsoft.com/office/drawing/2014/main" id="{1DEDE42A-6468-13F9-EEC7-28B015204AA7}"/>
              </a:ext>
              <a:ext uri="{C183D7F6-B498-43B3-948B-1728B52AA6E4}">
                <adec:decorative xmlns:adec="http://schemas.microsoft.com/office/drawing/2017/decorative" val="1"/>
              </a:ext>
            </a:extLst>
          </p:cNvPr>
          <p:cNvCxnSpPr>
            <a:cxnSpLocks/>
            <a:stCxn id="13" idx="6"/>
            <a:endCxn id="53" idx="1"/>
          </p:cNvCxnSpPr>
          <p:nvPr/>
        </p:nvCxnSpPr>
        <p:spPr>
          <a:xfrm flipH="1">
            <a:off x="6631531" y="4005377"/>
            <a:ext cx="1176727" cy="0"/>
          </a:xfrm>
          <a:prstGeom prst="line">
            <a:avLst/>
          </a:prstGeom>
          <a:solidFill>
            <a:schemeClr val="bg1"/>
          </a:solidFill>
          <a:ln w="6350" cap="flat">
            <a:solidFill>
              <a:schemeClr val="bg1">
                <a:lumMod val="85000"/>
              </a:schemeClr>
            </a:solidFill>
            <a:prstDash val="solid"/>
            <a:miter/>
          </a:ln>
        </p:spPr>
      </p:cxnSp>
      <p:cxnSp>
        <p:nvCxnSpPr>
          <p:cNvPr id="42" name="Connector: Elbow 41">
            <a:extLst>
              <a:ext uri="{FF2B5EF4-FFF2-40B4-BE49-F238E27FC236}">
                <a16:creationId xmlns:a16="http://schemas.microsoft.com/office/drawing/2014/main" id="{AD6B0730-AD27-7CA1-A05D-6ED4A0F2F1F1}"/>
              </a:ext>
              <a:ext uri="{C183D7F6-B498-43B3-948B-1728B52AA6E4}">
                <adec:decorative xmlns:adec="http://schemas.microsoft.com/office/drawing/2017/decorative" val="1"/>
              </a:ext>
            </a:extLst>
          </p:cNvPr>
          <p:cNvCxnSpPr>
            <a:cxnSpLocks/>
            <a:stCxn id="13" idx="6"/>
            <a:endCxn id="43" idx="1"/>
          </p:cNvCxnSpPr>
          <p:nvPr/>
        </p:nvCxnSpPr>
        <p:spPr>
          <a:xfrm rot="10800000">
            <a:off x="6631532" y="2538087"/>
            <a:ext cx="1176727" cy="1467290"/>
          </a:xfrm>
          <a:prstGeom prst="bentConnector3">
            <a:avLst>
              <a:gd name="adj1" fmla="val 50000"/>
            </a:avLst>
          </a:prstGeom>
          <a:gradFill flip="none" rotWithShape="1">
            <a:gsLst>
              <a:gs pos="0">
                <a:schemeClr val="accent4">
                  <a:lumMod val="20000"/>
                  <a:lumOff val="80000"/>
                  <a:alpha val="20000"/>
                </a:schemeClr>
              </a:gs>
              <a:gs pos="100000">
                <a:schemeClr val="accent6">
                  <a:lumMod val="20000"/>
                  <a:lumOff val="80000"/>
                  <a:alpha val="20000"/>
                </a:schemeClr>
              </a:gs>
            </a:gsLst>
            <a:lin ang="18900000" scaled="1"/>
            <a:tileRect/>
          </a:gra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6674386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D953F-40F5-E8A4-64BA-94B756935FC2}"/>
              </a:ext>
            </a:extLst>
          </p:cNvPr>
          <p:cNvSpPr>
            <a:spLocks noGrp="1"/>
          </p:cNvSpPr>
          <p:nvPr>
            <p:ph type="title"/>
          </p:nvPr>
        </p:nvSpPr>
        <p:spPr>
          <a:xfrm>
            <a:off x="592386" y="425945"/>
            <a:ext cx="11007477" cy="584775"/>
          </a:xfrm>
        </p:spPr>
        <p:txBody>
          <a:bodyPr/>
          <a:lstStyle/>
          <a:p>
            <a:r>
              <a:rPr lang="en-US"/>
              <a:t>How can I measure the value my app provides customers?</a:t>
            </a:r>
          </a:p>
        </p:txBody>
      </p:sp>
      <p:sp>
        <p:nvSpPr>
          <p:cNvPr id="21" name="Rectangle: Rounded Corners 20">
            <a:extLst>
              <a:ext uri="{FF2B5EF4-FFF2-40B4-BE49-F238E27FC236}">
                <a16:creationId xmlns:a16="http://schemas.microsoft.com/office/drawing/2014/main" id="{0FF7A02E-10C1-2488-8E01-4E8662472EA9}"/>
              </a:ext>
              <a:ext uri="{C183D7F6-B498-43B3-948B-1728B52AA6E4}">
                <adec:decorative xmlns:adec="http://schemas.microsoft.com/office/drawing/2017/decorative" val="1"/>
              </a:ext>
            </a:extLst>
          </p:cNvPr>
          <p:cNvSpPr>
            <a:spLocks/>
          </p:cNvSpPr>
          <p:nvPr/>
        </p:nvSpPr>
        <p:spPr bwMode="auto">
          <a:xfrm rot="10800000" flipH="1" flipV="1">
            <a:off x="592137" y="2189115"/>
            <a:ext cx="11007725" cy="3319548"/>
          </a:xfrm>
          <a:prstGeom prst="roundRect">
            <a:avLst>
              <a:gd name="adj" fmla="val 322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 name="Rectangle: Rounded Corners 9" descr="Title bar of table. From left to right it reads &#10;&quot;Adapt and extend &#10;Microsoft Copilot&quot;&#10;&#10;&quot;Build your own copilot&quot;&#10;&#10;&quot;Build your own Fabric application&quot;&#10;&#10;&quot;Fine-tune an LLM or create a brand-new AI model&quot;&#10;&#10;There is also a graphic under each sentence.&#10;">
            <a:extLst>
              <a:ext uri="{FF2B5EF4-FFF2-40B4-BE49-F238E27FC236}">
                <a16:creationId xmlns:a16="http://schemas.microsoft.com/office/drawing/2014/main" id="{85E14656-D326-466F-53BD-B91F8324A2FD}"/>
              </a:ext>
            </a:extLst>
          </p:cNvPr>
          <p:cNvSpPr>
            <a:spLocks/>
          </p:cNvSpPr>
          <p:nvPr/>
        </p:nvSpPr>
        <p:spPr bwMode="auto">
          <a:xfrm>
            <a:off x="592138" y="1633392"/>
            <a:ext cx="3517994" cy="861950"/>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92608"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1"/>
                </a:solidFill>
                <a:latin typeface="+mj-lt"/>
                <a:ea typeface="+mj-ea"/>
                <a:cs typeface="+mj-cs"/>
              </a:rPr>
              <a:t>Trial Customers</a:t>
            </a:r>
          </a:p>
        </p:txBody>
      </p:sp>
      <p:sp>
        <p:nvSpPr>
          <p:cNvPr id="13" name="Oval 35_1">
            <a:extLst>
              <a:ext uri="{FF2B5EF4-FFF2-40B4-BE49-F238E27FC236}">
                <a16:creationId xmlns:a16="http://schemas.microsoft.com/office/drawing/2014/main" id="{1AFD2CB2-8EA2-3661-332D-6220607D3740}"/>
              </a:ext>
              <a:ext uri="{C183D7F6-B498-43B3-948B-1728B52AA6E4}">
                <adec:decorative xmlns:adec="http://schemas.microsoft.com/office/drawing/2017/decorative" val="1"/>
              </a:ext>
            </a:extLst>
          </p:cNvPr>
          <p:cNvSpPr>
            <a:spLocks/>
          </p:cNvSpPr>
          <p:nvPr/>
        </p:nvSpPr>
        <p:spPr bwMode="auto">
          <a:xfrm>
            <a:off x="2034195" y="1332514"/>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97" name="Picture 5" descr="Arc with a heart in purple color">
            <a:extLst>
              <a:ext uri="{FF2B5EF4-FFF2-40B4-BE49-F238E27FC236}">
                <a16:creationId xmlns:a16="http://schemas.microsoft.com/office/drawing/2014/main" id="{947EF770-3BE2-34A3-A18A-81EC144A85D2}"/>
              </a:ext>
            </a:extLst>
          </p:cNvPr>
          <p:cNvPicPr>
            <a:picLocks/>
          </p:cNvPicPr>
          <p:nvPr/>
        </p:nvPicPr>
        <p:blipFill>
          <a:blip r:embed="rId3"/>
          <a:stretch>
            <a:fillRect/>
          </a:stretch>
        </p:blipFill>
        <p:spPr>
          <a:xfrm>
            <a:off x="2141773" y="1440092"/>
            <a:ext cx="418724" cy="418724"/>
          </a:xfrm>
          <a:prstGeom prst="rect">
            <a:avLst/>
          </a:prstGeom>
        </p:spPr>
      </p:pic>
      <p:grpSp>
        <p:nvGrpSpPr>
          <p:cNvPr id="91" name="Group 90" descr="Down arrow pointing from Trial Customers to description text">
            <a:extLst>
              <a:ext uri="{FF2B5EF4-FFF2-40B4-BE49-F238E27FC236}">
                <a16:creationId xmlns:a16="http://schemas.microsoft.com/office/drawing/2014/main" id="{787BF090-3E27-5141-6BEE-908294506866}"/>
              </a:ext>
              <a:ext uri="{C183D7F6-B498-43B3-948B-1728B52AA6E4}">
                <adec:decorative xmlns:adec="http://schemas.microsoft.com/office/drawing/2017/decorative" val="0"/>
              </a:ext>
            </a:extLst>
          </p:cNvPr>
          <p:cNvGrpSpPr/>
          <p:nvPr/>
        </p:nvGrpSpPr>
        <p:grpSpPr>
          <a:xfrm rot="10800000">
            <a:off x="2185575" y="2368319"/>
            <a:ext cx="331122" cy="331122"/>
            <a:chOff x="11780443" y="4958758"/>
            <a:chExt cx="252968" cy="252968"/>
          </a:xfrm>
        </p:grpSpPr>
        <p:grpSp>
          <p:nvGrpSpPr>
            <p:cNvPr id="92" name="Group 91">
              <a:extLst>
                <a:ext uri="{FF2B5EF4-FFF2-40B4-BE49-F238E27FC236}">
                  <a16:creationId xmlns:a16="http://schemas.microsoft.com/office/drawing/2014/main" id="{3E358A72-F7B2-F50A-325E-18F7CE3E6A80}"/>
                </a:ext>
              </a:extLst>
            </p:cNvPr>
            <p:cNvGrpSpPr/>
            <p:nvPr/>
          </p:nvGrpSpPr>
          <p:grpSpPr>
            <a:xfrm>
              <a:off x="11780443" y="4958758"/>
              <a:ext cx="252968" cy="252968"/>
              <a:chOff x="5540684" y="1035029"/>
              <a:chExt cx="549220" cy="549220"/>
            </a:xfrm>
          </p:grpSpPr>
          <p:sp>
            <p:nvSpPr>
              <p:cNvPr id="94" name="Oval 93">
                <a:extLst>
                  <a:ext uri="{FF2B5EF4-FFF2-40B4-BE49-F238E27FC236}">
                    <a16:creationId xmlns:a16="http://schemas.microsoft.com/office/drawing/2014/main" id="{FF99392F-1DC9-7A3E-1EE5-65760523542D}"/>
                  </a:ext>
                </a:extLst>
              </p:cNvPr>
              <p:cNvSpPr>
                <a:spLocks/>
              </p:cNvSpPr>
              <p:nvPr/>
            </p:nvSpPr>
            <p:spPr bwMode="auto">
              <a:xfrm>
                <a:off x="5540684" y="1035029"/>
                <a:ext cx="549220" cy="549220"/>
              </a:xfrm>
              <a:prstGeom prst="ellipse">
                <a:avLst/>
              </a:prstGeom>
              <a:solidFill>
                <a:schemeClr val="bg1"/>
              </a:solidFill>
              <a:ln>
                <a:noFill/>
              </a:ln>
              <a:effectLst>
                <a:outerShdw blurRad="50800" algn="tl" rotWithShape="0">
                  <a:schemeClr val="tx1">
                    <a:alpha val="10000"/>
                  </a:schemeClr>
                </a:outerShdw>
              </a:effectLst>
            </p:spPr>
            <p:txBody>
              <a:bodyPr wrap="square" lIns="144000" tIns="251999" rIns="108000" bIns="72000" rtlCol="0">
                <a:no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1200" b="1" i="0" u="none" strike="noStrike" kern="1200" cap="none" normalizeH="0" baseline="0" noProof="0">
                  <a:ln>
                    <a:noFill/>
                  </a:ln>
                  <a:solidFill>
                    <a:srgbClr val="243A5E"/>
                  </a:solidFill>
                  <a:effectLst/>
                  <a:uLnTx/>
                  <a:uFillTx/>
                  <a:latin typeface="Segoe UI"/>
                  <a:ea typeface="+mn-ea"/>
                  <a:cs typeface="+mn-cs"/>
                </a:endParaRPr>
              </a:p>
            </p:txBody>
          </p:sp>
          <p:sp>
            <p:nvSpPr>
              <p:cNvPr id="95" name="Oval 94">
                <a:extLst>
                  <a:ext uri="{FF2B5EF4-FFF2-40B4-BE49-F238E27FC236}">
                    <a16:creationId xmlns:a16="http://schemas.microsoft.com/office/drawing/2014/main" id="{1F45D0E3-F0BC-93A5-361A-4F344647B7E0}"/>
                  </a:ext>
                </a:extLst>
              </p:cNvPr>
              <p:cNvSpPr>
                <a:spLocks/>
              </p:cNvSpPr>
              <p:nvPr/>
            </p:nvSpPr>
            <p:spPr bwMode="auto">
              <a:xfrm>
                <a:off x="5587928" y="1082273"/>
                <a:ext cx="454732" cy="45473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rgbClr val="FFA38B"/>
                  </a:solidFill>
                  <a:latin typeface="Segoe UI Semibold" panose="020B0502040204020203" pitchFamily="34" charset="0"/>
                  <a:cs typeface="Segoe UI Semibold" panose="020B0502040204020203" pitchFamily="34" charset="0"/>
                </a:endParaRPr>
              </a:p>
            </p:txBody>
          </p:sp>
        </p:grpSp>
        <p:sp>
          <p:nvSpPr>
            <p:cNvPr id="93" name="Graphic 17">
              <a:extLst>
                <a:ext uri="{FF2B5EF4-FFF2-40B4-BE49-F238E27FC236}">
                  <a16:creationId xmlns:a16="http://schemas.microsoft.com/office/drawing/2014/main" id="{75FB69AA-38B3-991C-D639-FB0A42B3B3E3}"/>
                </a:ext>
              </a:extLst>
            </p:cNvPr>
            <p:cNvSpPr/>
            <p:nvPr/>
          </p:nvSpPr>
          <p:spPr>
            <a:xfrm rot="16200000">
              <a:off x="11854069" y="5034096"/>
              <a:ext cx="105714" cy="105702"/>
            </a:xfrm>
            <a:custGeom>
              <a:avLst/>
              <a:gdLst>
                <a:gd name="connsiteX0" fmla="*/ 5686052 w 5829490"/>
                <a:gd name="connsiteY0" fmla="*/ 2568314 h 5828819"/>
                <a:gd name="connsiteX1" fmla="*/ 3261186 w 5829490"/>
                <a:gd name="connsiteY1" fmla="*/ 143439 h 5828819"/>
                <a:gd name="connsiteX2" fmla="*/ 2568500 w 5829490"/>
                <a:gd name="connsiteY2" fmla="*/ 143439 h 5828819"/>
                <a:gd name="connsiteX3" fmla="*/ 2568500 w 5829490"/>
                <a:gd name="connsiteY3" fmla="*/ 836126 h 5828819"/>
                <a:gd name="connsiteX4" fmla="*/ 4646798 w 5829490"/>
                <a:gd name="connsiteY4" fmla="*/ 2914414 h 5828819"/>
                <a:gd name="connsiteX5" fmla="*/ 2568500 w 5829490"/>
                <a:gd name="connsiteY5" fmla="*/ 4992694 h 5828819"/>
                <a:gd name="connsiteX6" fmla="*/ 2568500 w 5829490"/>
                <a:gd name="connsiteY6" fmla="*/ 5685380 h 5828819"/>
                <a:gd name="connsiteX7" fmla="*/ 3261186 w 5829490"/>
                <a:gd name="connsiteY7" fmla="*/ 5685380 h 5828819"/>
                <a:gd name="connsiteX8" fmla="*/ 5686052 w 5829490"/>
                <a:gd name="connsiteY8" fmla="*/ 3260515 h 5828819"/>
                <a:gd name="connsiteX9" fmla="*/ 5686052 w 5829490"/>
                <a:gd name="connsiteY9" fmla="*/ 2568314 h 5828819"/>
                <a:gd name="connsiteX10" fmla="*/ 2770430 w 5829490"/>
                <a:gd name="connsiteY10" fmla="*/ 2421477 h 5828819"/>
                <a:gd name="connsiteX11" fmla="*/ 845294 w 5829490"/>
                <a:gd name="connsiteY11" fmla="*/ 392461 h 5828819"/>
                <a:gd name="connsiteX12" fmla="*/ 145082 w 5829490"/>
                <a:gd name="connsiteY12" fmla="*/ 392461 h 5828819"/>
                <a:gd name="connsiteX13" fmla="*/ 145082 w 5829490"/>
                <a:gd name="connsiteY13" fmla="*/ 1130287 h 5828819"/>
                <a:gd name="connsiteX14" fmla="*/ 1720241 w 5829490"/>
                <a:gd name="connsiteY14" fmla="*/ 2790389 h 5828819"/>
                <a:gd name="connsiteX15" fmla="*/ 145082 w 5829490"/>
                <a:gd name="connsiteY15" fmla="*/ 4450492 h 5828819"/>
                <a:gd name="connsiteX16" fmla="*/ 145082 w 5829490"/>
                <a:gd name="connsiteY16" fmla="*/ 5188318 h 5828819"/>
                <a:gd name="connsiteX17" fmla="*/ 845294 w 5829490"/>
                <a:gd name="connsiteY17" fmla="*/ 5188318 h 5828819"/>
                <a:gd name="connsiteX18" fmla="*/ 2770430 w 5829490"/>
                <a:gd name="connsiteY18" fmla="*/ 3159302 h 5828819"/>
                <a:gd name="connsiteX19" fmla="*/ 2770430 w 5829490"/>
                <a:gd name="connsiteY19" fmla="*/ 2421477 h 582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29490" h="5828819">
                  <a:moveTo>
                    <a:pt x="5686052" y="2568314"/>
                  </a:moveTo>
                  <a:lnTo>
                    <a:pt x="3261186" y="143439"/>
                  </a:lnTo>
                  <a:cubicBezTo>
                    <a:pt x="3069934" y="-47813"/>
                    <a:pt x="2759752" y="-47813"/>
                    <a:pt x="2568500" y="143439"/>
                  </a:cubicBezTo>
                  <a:cubicBezTo>
                    <a:pt x="2377247" y="334692"/>
                    <a:pt x="2377247" y="644873"/>
                    <a:pt x="2568500" y="836126"/>
                  </a:cubicBezTo>
                  <a:lnTo>
                    <a:pt x="4646798" y="2914414"/>
                  </a:lnTo>
                  <a:lnTo>
                    <a:pt x="2568500" y="4992694"/>
                  </a:lnTo>
                  <a:cubicBezTo>
                    <a:pt x="2377247" y="5183946"/>
                    <a:pt x="2377247" y="5494127"/>
                    <a:pt x="2568500" y="5685380"/>
                  </a:cubicBezTo>
                  <a:cubicBezTo>
                    <a:pt x="2759752" y="5876633"/>
                    <a:pt x="3069934" y="5876633"/>
                    <a:pt x="3261186" y="5685380"/>
                  </a:cubicBezTo>
                  <a:lnTo>
                    <a:pt x="5686052" y="3260515"/>
                  </a:lnTo>
                  <a:cubicBezTo>
                    <a:pt x="5877304" y="3069738"/>
                    <a:pt x="5877304" y="2759566"/>
                    <a:pt x="5686052" y="2568314"/>
                  </a:cubicBezTo>
                  <a:close/>
                  <a:moveTo>
                    <a:pt x="2770430" y="2421477"/>
                  </a:moveTo>
                  <a:lnTo>
                    <a:pt x="845294" y="392461"/>
                  </a:lnTo>
                  <a:cubicBezTo>
                    <a:pt x="651851" y="188836"/>
                    <a:pt x="338526" y="188836"/>
                    <a:pt x="145082" y="392461"/>
                  </a:cubicBezTo>
                  <a:cubicBezTo>
                    <a:pt x="-48361" y="596086"/>
                    <a:pt x="-48361" y="926413"/>
                    <a:pt x="145082" y="1130287"/>
                  </a:cubicBezTo>
                  <a:lnTo>
                    <a:pt x="1720241" y="2790389"/>
                  </a:lnTo>
                  <a:lnTo>
                    <a:pt x="145082" y="4450492"/>
                  </a:lnTo>
                  <a:cubicBezTo>
                    <a:pt x="-48361" y="4654127"/>
                    <a:pt x="-48361" y="4984683"/>
                    <a:pt x="145082" y="5188318"/>
                  </a:cubicBezTo>
                  <a:cubicBezTo>
                    <a:pt x="338526" y="5391953"/>
                    <a:pt x="651851" y="5391953"/>
                    <a:pt x="845294" y="5188318"/>
                  </a:cubicBezTo>
                  <a:lnTo>
                    <a:pt x="2770430" y="3159302"/>
                  </a:lnTo>
                  <a:cubicBezTo>
                    <a:pt x="2963873" y="2955677"/>
                    <a:pt x="2963873" y="2625350"/>
                    <a:pt x="2770430" y="2421477"/>
                  </a:cubicBezTo>
                  <a:close/>
                </a:path>
              </a:pathLst>
            </a:custGeom>
            <a:solidFill>
              <a:schemeClr val="accent5"/>
            </a:solidFill>
            <a:ln w="9525" cap="flat">
              <a:noFill/>
              <a:prstDash val="solid"/>
              <a:miter/>
            </a:ln>
          </p:spPr>
          <p:txBody>
            <a:bodyPr rtlCol="0" anchor="ctr"/>
            <a:lstStyle/>
            <a:p>
              <a:endParaRPr lang="en-US"/>
            </a:p>
          </p:txBody>
        </p:sp>
      </p:grpSp>
      <p:sp>
        <p:nvSpPr>
          <p:cNvPr id="71" name="Rectangle 70">
            <a:extLst>
              <a:ext uri="{FF2B5EF4-FFF2-40B4-BE49-F238E27FC236}">
                <a16:creationId xmlns:a16="http://schemas.microsoft.com/office/drawing/2014/main" id="{DF604F5B-028D-4440-F56E-02184C9FD183}"/>
              </a:ext>
              <a:ext uri="{C183D7F6-B498-43B3-948B-1728B52AA6E4}">
                <adec:decorative xmlns:adec="http://schemas.microsoft.com/office/drawing/2017/decorative" val="0"/>
              </a:ext>
            </a:extLst>
          </p:cNvPr>
          <p:cNvSpPr>
            <a:spLocks/>
          </p:cNvSpPr>
          <p:nvPr/>
        </p:nvSpPr>
        <p:spPr bwMode="auto">
          <a:xfrm>
            <a:off x="585543" y="2709015"/>
            <a:ext cx="3517994" cy="255454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472" fontAlgn="base">
              <a:spcAft>
                <a:spcPts val="800"/>
              </a:spcAft>
              <a:defRPr/>
            </a:pPr>
            <a:r>
              <a:rPr lang="en-US" sz="1400" kern="0"/>
              <a:t>Which customers are using your product, and how often? </a:t>
            </a:r>
          </a:p>
          <a:p>
            <a:pPr algn="ctr" defTabSz="932472" fontAlgn="base">
              <a:spcAft>
                <a:spcPts val="800"/>
              </a:spcAft>
              <a:defRPr/>
            </a:pPr>
            <a:r>
              <a:rPr lang="en-US" sz="1400" kern="0"/>
              <a:t>Does it increase your Total </a:t>
            </a:r>
            <a:br>
              <a:rPr lang="en-US" sz="1400" kern="0"/>
            </a:br>
            <a:r>
              <a:rPr lang="en-US" sz="1400" kern="0"/>
              <a:t>Addressable Market?</a:t>
            </a:r>
          </a:p>
          <a:p>
            <a:pPr algn="ctr" defTabSz="932472" fontAlgn="base">
              <a:spcAft>
                <a:spcPts val="800"/>
              </a:spcAft>
              <a:defRPr/>
            </a:pPr>
            <a:r>
              <a:rPr lang="en-US" sz="1400" kern="0"/>
              <a:t>Does your generative AI feature increase conversion from a free to a paid tier, </a:t>
            </a:r>
            <a:br>
              <a:rPr lang="en-US" sz="1400" kern="0"/>
            </a:br>
            <a:r>
              <a:rPr lang="en-US" sz="1400" kern="0"/>
              <a:t>or a higher paid tier?</a:t>
            </a:r>
          </a:p>
          <a:p>
            <a:pPr algn="ctr" defTabSz="932472" fontAlgn="base">
              <a:spcAft>
                <a:spcPts val="800"/>
              </a:spcAft>
              <a:defRPr/>
            </a:pPr>
            <a:r>
              <a:rPr lang="en-US" sz="1400" kern="0"/>
              <a:t>Does your product have a base of power users? How are they impacting </a:t>
            </a:r>
            <a:br>
              <a:rPr lang="en-US" sz="1400" kern="0"/>
            </a:br>
            <a:r>
              <a:rPr lang="en-US" sz="1400" kern="0"/>
              <a:t>your COGS?</a:t>
            </a:r>
          </a:p>
        </p:txBody>
      </p:sp>
      <p:sp>
        <p:nvSpPr>
          <p:cNvPr id="18" name="Rectangle: Rounded Corners 17" descr="Title bar of table. From left to right it reads &#10;&quot;Adapt and extend &#10;Microsoft Copilot&quot;&#10;&#10;&quot;Build your own copilot&quot;&#10;&#10;&quot;Build your own Fabric application&quot;&#10;&#10;&quot;Fine-tune an LLM or create a brand-new AI model&quot;&#10;&#10;There is also a graphic under each sentence.&#10;">
            <a:extLst>
              <a:ext uri="{FF2B5EF4-FFF2-40B4-BE49-F238E27FC236}">
                <a16:creationId xmlns:a16="http://schemas.microsoft.com/office/drawing/2014/main" id="{0DB32FC6-DEF9-38D1-F8A0-66CF8C65FF06}"/>
              </a:ext>
            </a:extLst>
          </p:cNvPr>
          <p:cNvSpPr>
            <a:spLocks/>
          </p:cNvSpPr>
          <p:nvPr/>
        </p:nvSpPr>
        <p:spPr bwMode="auto">
          <a:xfrm>
            <a:off x="4337003" y="1633392"/>
            <a:ext cx="3517994" cy="861950"/>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92608"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1"/>
                </a:solidFill>
                <a:latin typeface="+mj-lt"/>
                <a:ea typeface="+mj-ea"/>
                <a:cs typeface="+mj-cs"/>
              </a:rPr>
              <a:t>Customer Personas</a:t>
            </a:r>
          </a:p>
        </p:txBody>
      </p:sp>
      <p:sp>
        <p:nvSpPr>
          <p:cNvPr id="27" name="Oval 35_1">
            <a:extLst>
              <a:ext uri="{FF2B5EF4-FFF2-40B4-BE49-F238E27FC236}">
                <a16:creationId xmlns:a16="http://schemas.microsoft.com/office/drawing/2014/main" id="{A033E5AB-7A96-07F7-2B4E-2052E058B300}"/>
              </a:ext>
              <a:ext uri="{C183D7F6-B498-43B3-948B-1728B52AA6E4}">
                <adec:decorative xmlns:adec="http://schemas.microsoft.com/office/drawing/2017/decorative" val="1"/>
              </a:ext>
            </a:extLst>
          </p:cNvPr>
          <p:cNvSpPr>
            <a:spLocks/>
          </p:cNvSpPr>
          <p:nvPr/>
        </p:nvSpPr>
        <p:spPr bwMode="auto">
          <a:xfrm>
            <a:off x="5779060" y="1332514"/>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7" name="Picture 5" descr="Laptop and Teams window in orange color">
            <a:extLst>
              <a:ext uri="{FF2B5EF4-FFF2-40B4-BE49-F238E27FC236}">
                <a16:creationId xmlns:a16="http://schemas.microsoft.com/office/drawing/2014/main" id="{75DE85E5-09D1-D627-680A-E6E2DEF1D886}"/>
              </a:ext>
            </a:extLst>
          </p:cNvPr>
          <p:cNvPicPr>
            <a:picLocks/>
          </p:cNvPicPr>
          <p:nvPr/>
        </p:nvPicPr>
        <p:blipFill>
          <a:blip r:embed="rId4"/>
          <a:stretch>
            <a:fillRect/>
          </a:stretch>
        </p:blipFill>
        <p:spPr>
          <a:xfrm>
            <a:off x="5886638" y="1440092"/>
            <a:ext cx="418724" cy="418724"/>
          </a:xfrm>
          <a:prstGeom prst="rect">
            <a:avLst/>
          </a:prstGeom>
        </p:spPr>
      </p:pic>
      <p:grpSp>
        <p:nvGrpSpPr>
          <p:cNvPr id="86" name="Group 85" descr="Down arrow pointing from Customer Personas to description text">
            <a:extLst>
              <a:ext uri="{FF2B5EF4-FFF2-40B4-BE49-F238E27FC236}">
                <a16:creationId xmlns:a16="http://schemas.microsoft.com/office/drawing/2014/main" id="{BA73CE3B-B036-99EB-88A3-3D3E03FF6CE6}"/>
              </a:ext>
              <a:ext uri="{C183D7F6-B498-43B3-948B-1728B52AA6E4}">
                <adec:decorative xmlns:adec="http://schemas.microsoft.com/office/drawing/2017/decorative" val="0"/>
              </a:ext>
            </a:extLst>
          </p:cNvPr>
          <p:cNvGrpSpPr/>
          <p:nvPr/>
        </p:nvGrpSpPr>
        <p:grpSpPr>
          <a:xfrm rot="10800000">
            <a:off x="5930440" y="2368319"/>
            <a:ext cx="331122" cy="331122"/>
            <a:chOff x="11780443" y="4958758"/>
            <a:chExt cx="252968" cy="252968"/>
          </a:xfrm>
        </p:grpSpPr>
        <p:grpSp>
          <p:nvGrpSpPr>
            <p:cNvPr id="87" name="Group 86">
              <a:extLst>
                <a:ext uri="{FF2B5EF4-FFF2-40B4-BE49-F238E27FC236}">
                  <a16:creationId xmlns:a16="http://schemas.microsoft.com/office/drawing/2014/main" id="{CBC7B36B-AD95-EF74-4D22-10646FEF4363}"/>
                </a:ext>
              </a:extLst>
            </p:cNvPr>
            <p:cNvGrpSpPr/>
            <p:nvPr/>
          </p:nvGrpSpPr>
          <p:grpSpPr>
            <a:xfrm>
              <a:off x="11780443" y="4958758"/>
              <a:ext cx="252968" cy="252968"/>
              <a:chOff x="5540684" y="1035029"/>
              <a:chExt cx="549220" cy="549220"/>
            </a:xfrm>
          </p:grpSpPr>
          <p:sp>
            <p:nvSpPr>
              <p:cNvPr id="89" name="Oval 88">
                <a:extLst>
                  <a:ext uri="{FF2B5EF4-FFF2-40B4-BE49-F238E27FC236}">
                    <a16:creationId xmlns:a16="http://schemas.microsoft.com/office/drawing/2014/main" id="{42FFE37E-A550-D758-CAA6-68C871E7E464}"/>
                  </a:ext>
                </a:extLst>
              </p:cNvPr>
              <p:cNvSpPr>
                <a:spLocks/>
              </p:cNvSpPr>
              <p:nvPr/>
            </p:nvSpPr>
            <p:spPr bwMode="auto">
              <a:xfrm>
                <a:off x="5540684" y="1035029"/>
                <a:ext cx="549220" cy="549220"/>
              </a:xfrm>
              <a:prstGeom prst="ellipse">
                <a:avLst/>
              </a:prstGeom>
              <a:solidFill>
                <a:schemeClr val="bg1"/>
              </a:solidFill>
              <a:ln>
                <a:noFill/>
              </a:ln>
              <a:effectLst>
                <a:outerShdw blurRad="50800" algn="tl" rotWithShape="0">
                  <a:schemeClr val="tx1">
                    <a:alpha val="10000"/>
                  </a:schemeClr>
                </a:outerShdw>
              </a:effectLst>
            </p:spPr>
            <p:txBody>
              <a:bodyPr wrap="square" lIns="144000" tIns="251999" rIns="108000" bIns="72000" rtlCol="0">
                <a:no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1200" b="1" i="0" u="none" strike="noStrike" kern="1200" cap="none" normalizeH="0" baseline="0" noProof="0">
                  <a:ln>
                    <a:noFill/>
                  </a:ln>
                  <a:solidFill>
                    <a:srgbClr val="243A5E"/>
                  </a:solidFill>
                  <a:effectLst/>
                  <a:uLnTx/>
                  <a:uFillTx/>
                  <a:latin typeface="Segoe UI"/>
                  <a:ea typeface="+mn-ea"/>
                  <a:cs typeface="+mn-cs"/>
                </a:endParaRPr>
              </a:p>
            </p:txBody>
          </p:sp>
          <p:sp>
            <p:nvSpPr>
              <p:cNvPr id="90" name="Oval 89">
                <a:extLst>
                  <a:ext uri="{FF2B5EF4-FFF2-40B4-BE49-F238E27FC236}">
                    <a16:creationId xmlns:a16="http://schemas.microsoft.com/office/drawing/2014/main" id="{B742414D-007E-86E6-169A-BD74493205E4}"/>
                  </a:ext>
                </a:extLst>
              </p:cNvPr>
              <p:cNvSpPr>
                <a:spLocks/>
              </p:cNvSpPr>
              <p:nvPr/>
            </p:nvSpPr>
            <p:spPr bwMode="auto">
              <a:xfrm>
                <a:off x="5587928" y="1082273"/>
                <a:ext cx="454732" cy="45473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rgbClr val="FFA38B"/>
                  </a:solidFill>
                  <a:latin typeface="Segoe UI Semibold" panose="020B0502040204020203" pitchFamily="34" charset="0"/>
                  <a:cs typeface="Segoe UI Semibold" panose="020B0502040204020203" pitchFamily="34" charset="0"/>
                </a:endParaRPr>
              </a:p>
            </p:txBody>
          </p:sp>
        </p:grpSp>
        <p:sp>
          <p:nvSpPr>
            <p:cNvPr id="88" name="Graphic 17">
              <a:extLst>
                <a:ext uri="{FF2B5EF4-FFF2-40B4-BE49-F238E27FC236}">
                  <a16:creationId xmlns:a16="http://schemas.microsoft.com/office/drawing/2014/main" id="{FA4E3E30-5BB8-20FD-BE34-A7CDD87218B8}"/>
                </a:ext>
              </a:extLst>
            </p:cNvPr>
            <p:cNvSpPr/>
            <p:nvPr/>
          </p:nvSpPr>
          <p:spPr>
            <a:xfrm rot="16200000">
              <a:off x="11854069" y="5034096"/>
              <a:ext cx="105714" cy="105702"/>
            </a:xfrm>
            <a:custGeom>
              <a:avLst/>
              <a:gdLst>
                <a:gd name="connsiteX0" fmla="*/ 5686052 w 5829490"/>
                <a:gd name="connsiteY0" fmla="*/ 2568314 h 5828819"/>
                <a:gd name="connsiteX1" fmla="*/ 3261186 w 5829490"/>
                <a:gd name="connsiteY1" fmla="*/ 143439 h 5828819"/>
                <a:gd name="connsiteX2" fmla="*/ 2568500 w 5829490"/>
                <a:gd name="connsiteY2" fmla="*/ 143439 h 5828819"/>
                <a:gd name="connsiteX3" fmla="*/ 2568500 w 5829490"/>
                <a:gd name="connsiteY3" fmla="*/ 836126 h 5828819"/>
                <a:gd name="connsiteX4" fmla="*/ 4646798 w 5829490"/>
                <a:gd name="connsiteY4" fmla="*/ 2914414 h 5828819"/>
                <a:gd name="connsiteX5" fmla="*/ 2568500 w 5829490"/>
                <a:gd name="connsiteY5" fmla="*/ 4992694 h 5828819"/>
                <a:gd name="connsiteX6" fmla="*/ 2568500 w 5829490"/>
                <a:gd name="connsiteY6" fmla="*/ 5685380 h 5828819"/>
                <a:gd name="connsiteX7" fmla="*/ 3261186 w 5829490"/>
                <a:gd name="connsiteY7" fmla="*/ 5685380 h 5828819"/>
                <a:gd name="connsiteX8" fmla="*/ 5686052 w 5829490"/>
                <a:gd name="connsiteY8" fmla="*/ 3260515 h 5828819"/>
                <a:gd name="connsiteX9" fmla="*/ 5686052 w 5829490"/>
                <a:gd name="connsiteY9" fmla="*/ 2568314 h 5828819"/>
                <a:gd name="connsiteX10" fmla="*/ 2770430 w 5829490"/>
                <a:gd name="connsiteY10" fmla="*/ 2421477 h 5828819"/>
                <a:gd name="connsiteX11" fmla="*/ 845294 w 5829490"/>
                <a:gd name="connsiteY11" fmla="*/ 392461 h 5828819"/>
                <a:gd name="connsiteX12" fmla="*/ 145082 w 5829490"/>
                <a:gd name="connsiteY12" fmla="*/ 392461 h 5828819"/>
                <a:gd name="connsiteX13" fmla="*/ 145082 w 5829490"/>
                <a:gd name="connsiteY13" fmla="*/ 1130287 h 5828819"/>
                <a:gd name="connsiteX14" fmla="*/ 1720241 w 5829490"/>
                <a:gd name="connsiteY14" fmla="*/ 2790389 h 5828819"/>
                <a:gd name="connsiteX15" fmla="*/ 145082 w 5829490"/>
                <a:gd name="connsiteY15" fmla="*/ 4450492 h 5828819"/>
                <a:gd name="connsiteX16" fmla="*/ 145082 w 5829490"/>
                <a:gd name="connsiteY16" fmla="*/ 5188318 h 5828819"/>
                <a:gd name="connsiteX17" fmla="*/ 845294 w 5829490"/>
                <a:gd name="connsiteY17" fmla="*/ 5188318 h 5828819"/>
                <a:gd name="connsiteX18" fmla="*/ 2770430 w 5829490"/>
                <a:gd name="connsiteY18" fmla="*/ 3159302 h 5828819"/>
                <a:gd name="connsiteX19" fmla="*/ 2770430 w 5829490"/>
                <a:gd name="connsiteY19" fmla="*/ 2421477 h 582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29490" h="5828819">
                  <a:moveTo>
                    <a:pt x="5686052" y="2568314"/>
                  </a:moveTo>
                  <a:lnTo>
                    <a:pt x="3261186" y="143439"/>
                  </a:lnTo>
                  <a:cubicBezTo>
                    <a:pt x="3069934" y="-47813"/>
                    <a:pt x="2759752" y="-47813"/>
                    <a:pt x="2568500" y="143439"/>
                  </a:cubicBezTo>
                  <a:cubicBezTo>
                    <a:pt x="2377247" y="334692"/>
                    <a:pt x="2377247" y="644873"/>
                    <a:pt x="2568500" y="836126"/>
                  </a:cubicBezTo>
                  <a:lnTo>
                    <a:pt x="4646798" y="2914414"/>
                  </a:lnTo>
                  <a:lnTo>
                    <a:pt x="2568500" y="4992694"/>
                  </a:lnTo>
                  <a:cubicBezTo>
                    <a:pt x="2377247" y="5183946"/>
                    <a:pt x="2377247" y="5494127"/>
                    <a:pt x="2568500" y="5685380"/>
                  </a:cubicBezTo>
                  <a:cubicBezTo>
                    <a:pt x="2759752" y="5876633"/>
                    <a:pt x="3069934" y="5876633"/>
                    <a:pt x="3261186" y="5685380"/>
                  </a:cubicBezTo>
                  <a:lnTo>
                    <a:pt x="5686052" y="3260515"/>
                  </a:lnTo>
                  <a:cubicBezTo>
                    <a:pt x="5877304" y="3069738"/>
                    <a:pt x="5877304" y="2759566"/>
                    <a:pt x="5686052" y="2568314"/>
                  </a:cubicBezTo>
                  <a:close/>
                  <a:moveTo>
                    <a:pt x="2770430" y="2421477"/>
                  </a:moveTo>
                  <a:lnTo>
                    <a:pt x="845294" y="392461"/>
                  </a:lnTo>
                  <a:cubicBezTo>
                    <a:pt x="651851" y="188836"/>
                    <a:pt x="338526" y="188836"/>
                    <a:pt x="145082" y="392461"/>
                  </a:cubicBezTo>
                  <a:cubicBezTo>
                    <a:pt x="-48361" y="596086"/>
                    <a:pt x="-48361" y="926413"/>
                    <a:pt x="145082" y="1130287"/>
                  </a:cubicBezTo>
                  <a:lnTo>
                    <a:pt x="1720241" y="2790389"/>
                  </a:lnTo>
                  <a:lnTo>
                    <a:pt x="145082" y="4450492"/>
                  </a:lnTo>
                  <a:cubicBezTo>
                    <a:pt x="-48361" y="4654127"/>
                    <a:pt x="-48361" y="4984683"/>
                    <a:pt x="145082" y="5188318"/>
                  </a:cubicBezTo>
                  <a:cubicBezTo>
                    <a:pt x="338526" y="5391953"/>
                    <a:pt x="651851" y="5391953"/>
                    <a:pt x="845294" y="5188318"/>
                  </a:cubicBezTo>
                  <a:lnTo>
                    <a:pt x="2770430" y="3159302"/>
                  </a:lnTo>
                  <a:cubicBezTo>
                    <a:pt x="2963873" y="2955677"/>
                    <a:pt x="2963873" y="2625350"/>
                    <a:pt x="2770430" y="2421477"/>
                  </a:cubicBezTo>
                  <a:close/>
                </a:path>
              </a:pathLst>
            </a:custGeom>
            <a:solidFill>
              <a:schemeClr val="accent5"/>
            </a:solidFill>
            <a:ln w="9525" cap="flat">
              <a:noFill/>
              <a:prstDash val="solid"/>
              <a:miter/>
            </a:ln>
          </p:spPr>
          <p:txBody>
            <a:bodyPr rtlCol="0" anchor="ctr"/>
            <a:lstStyle/>
            <a:p>
              <a:endParaRPr lang="en-US"/>
            </a:p>
          </p:txBody>
        </p:sp>
      </p:grpSp>
      <p:sp>
        <p:nvSpPr>
          <p:cNvPr id="14" name="Rectangle 13">
            <a:extLst>
              <a:ext uri="{FF2B5EF4-FFF2-40B4-BE49-F238E27FC236}">
                <a16:creationId xmlns:a16="http://schemas.microsoft.com/office/drawing/2014/main" id="{D9D5191F-3B4B-A175-AA39-87C94351C242}"/>
              </a:ext>
              <a:ext uri="{C183D7F6-B498-43B3-948B-1728B52AA6E4}">
                <adec:decorative xmlns:adec="http://schemas.microsoft.com/office/drawing/2017/decorative" val="0"/>
              </a:ext>
            </a:extLst>
          </p:cNvPr>
          <p:cNvSpPr>
            <a:spLocks/>
          </p:cNvSpPr>
          <p:nvPr/>
        </p:nvSpPr>
        <p:spPr bwMode="auto">
          <a:xfrm>
            <a:off x="4337003" y="2709015"/>
            <a:ext cx="3517994" cy="2021066"/>
          </a:xfrm>
          <a:prstGeom prst="rect">
            <a:avLst/>
          </a:prstGeom>
          <a:no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32472" rtl="0" eaLnBrk="1" fontAlgn="base" latinLnBrk="0" hangingPunct="1">
              <a:lnSpc>
                <a:spcPct val="100000"/>
              </a:lnSpc>
              <a:spcAft>
                <a:spcPts val="800"/>
              </a:spcAft>
              <a:buClrTx/>
              <a:buSzTx/>
              <a:tabLst/>
              <a:defRPr/>
            </a:pPr>
            <a:r>
              <a:rPr kumimoji="0" lang="en-US" sz="1400" b="0" i="0" u="none" strike="noStrike" kern="0" cap="none" spc="0" normalizeH="0" baseline="0" noProof="0">
                <a:ln>
                  <a:noFill/>
                </a:ln>
                <a:effectLst/>
                <a:uLnTx/>
                <a:uFillTx/>
              </a:rPr>
              <a:t>Which customer personas are willing to pay, and which aren’t?</a:t>
            </a:r>
          </a:p>
          <a:p>
            <a:pPr marR="0" lvl="0" algn="ctr" defTabSz="932472" rtl="0" eaLnBrk="1" fontAlgn="base" latinLnBrk="0" hangingPunct="1">
              <a:lnSpc>
                <a:spcPct val="100000"/>
              </a:lnSpc>
              <a:spcAft>
                <a:spcPts val="800"/>
              </a:spcAft>
              <a:buClrTx/>
              <a:buSzTx/>
              <a:tabLst/>
              <a:defRPr/>
            </a:pPr>
            <a:r>
              <a:rPr kumimoji="0" lang="en-US" sz="1400" b="0" i="0" u="none" strike="noStrike" kern="0" cap="none" spc="0" normalizeH="0" baseline="0" noProof="0">
                <a:ln>
                  <a:noFill/>
                </a:ln>
                <a:effectLst/>
                <a:uLnTx/>
                <a:uFillTx/>
              </a:rPr>
              <a:t>Do all your customers realize value from the generative AI feature, or</a:t>
            </a:r>
            <a:br>
              <a:rPr kumimoji="0" lang="en-US" sz="1400" b="0" i="0" u="none" strike="noStrike" kern="0" cap="none" spc="0" normalizeH="0" baseline="0" noProof="0">
                <a:ln>
                  <a:noFill/>
                </a:ln>
                <a:effectLst/>
                <a:uLnTx/>
                <a:uFillTx/>
              </a:rPr>
            </a:br>
            <a:r>
              <a:rPr kumimoji="0" lang="en-US" sz="1400" b="0" i="0" u="none" strike="noStrike" kern="0" cap="none" spc="0" normalizeH="0" baseline="0" noProof="0">
                <a:ln>
                  <a:noFill/>
                </a:ln>
                <a:effectLst/>
                <a:uLnTx/>
                <a:uFillTx/>
              </a:rPr>
              <a:t>just some?</a:t>
            </a:r>
          </a:p>
          <a:p>
            <a:pPr marR="0" lvl="0" algn="ctr" defTabSz="932472" rtl="0" eaLnBrk="1" fontAlgn="base" latinLnBrk="0" hangingPunct="1">
              <a:lnSpc>
                <a:spcPct val="100000"/>
              </a:lnSpc>
              <a:spcAft>
                <a:spcPts val="800"/>
              </a:spcAft>
              <a:buClrTx/>
              <a:buSzTx/>
              <a:tabLst/>
              <a:defRPr/>
            </a:pPr>
            <a:r>
              <a:rPr kumimoji="0" lang="en-US" sz="1400" b="0" i="0" u="none" strike="noStrike" kern="0" cap="none" spc="0" normalizeH="0" baseline="0" noProof="0">
                <a:ln>
                  <a:noFill/>
                </a:ln>
                <a:effectLst/>
                <a:uLnTx/>
                <a:uFillTx/>
              </a:rPr>
              <a:t>Can you use interviews, surveys and sales team data to learn more about your customer personas?</a:t>
            </a:r>
          </a:p>
        </p:txBody>
      </p:sp>
      <p:sp>
        <p:nvSpPr>
          <p:cNvPr id="19" name="Rectangle: Rounded Corners 18" descr="Title bar of table. From left to right it reads &#10;&quot;Adapt and extend &#10;Microsoft Copilot&quot;&#10;&#10;&quot;Build your own copilot&quot;&#10;&#10;&quot;Build your own Fabric application&quot;&#10;&#10;&quot;Fine-tune an LLM or create a brand-new AI model&quot;&#10;&#10;There is also a graphic under each sentence.&#10;">
            <a:extLst>
              <a:ext uri="{FF2B5EF4-FFF2-40B4-BE49-F238E27FC236}">
                <a16:creationId xmlns:a16="http://schemas.microsoft.com/office/drawing/2014/main" id="{EBC5B33B-2C86-9AFD-814D-7AC42DCAD591}"/>
              </a:ext>
            </a:extLst>
          </p:cNvPr>
          <p:cNvSpPr>
            <a:spLocks/>
          </p:cNvSpPr>
          <p:nvPr/>
        </p:nvSpPr>
        <p:spPr bwMode="auto">
          <a:xfrm>
            <a:off x="8081869" y="1633392"/>
            <a:ext cx="3517994" cy="861950"/>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92608"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1"/>
                </a:solidFill>
                <a:latin typeface="+mj-lt"/>
                <a:ea typeface="+mj-ea"/>
                <a:cs typeface="+mj-cs"/>
              </a:rPr>
              <a:t>Product Vision</a:t>
            </a:r>
          </a:p>
        </p:txBody>
      </p:sp>
      <p:sp>
        <p:nvSpPr>
          <p:cNvPr id="28" name="Oval 35_1">
            <a:extLst>
              <a:ext uri="{FF2B5EF4-FFF2-40B4-BE49-F238E27FC236}">
                <a16:creationId xmlns:a16="http://schemas.microsoft.com/office/drawing/2014/main" id="{1C640E0B-90EA-66CA-DB25-882625ACB941}"/>
              </a:ext>
              <a:ext uri="{C183D7F6-B498-43B3-948B-1728B52AA6E4}">
                <adec:decorative xmlns:adec="http://schemas.microsoft.com/office/drawing/2017/decorative" val="1"/>
              </a:ext>
            </a:extLst>
          </p:cNvPr>
          <p:cNvSpPr>
            <a:spLocks/>
          </p:cNvSpPr>
          <p:nvPr/>
        </p:nvSpPr>
        <p:spPr bwMode="auto">
          <a:xfrm>
            <a:off x="9523926" y="1332514"/>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2" name="Picture 15" descr="Laptop with bar chart and light bulb in purple color">
            <a:extLst>
              <a:ext uri="{FF2B5EF4-FFF2-40B4-BE49-F238E27FC236}">
                <a16:creationId xmlns:a16="http://schemas.microsoft.com/office/drawing/2014/main" id="{130B809C-5670-F49D-E6F0-75E7D8C73925}"/>
              </a:ext>
            </a:extLst>
          </p:cNvPr>
          <p:cNvPicPr>
            <a:picLocks/>
          </p:cNvPicPr>
          <p:nvPr/>
        </p:nvPicPr>
        <p:blipFill>
          <a:blip r:embed="rId5"/>
          <a:stretch>
            <a:fillRect/>
          </a:stretch>
        </p:blipFill>
        <p:spPr>
          <a:xfrm>
            <a:off x="9629168" y="1437756"/>
            <a:ext cx="423396" cy="423396"/>
          </a:xfrm>
          <a:prstGeom prst="rect">
            <a:avLst/>
          </a:prstGeom>
        </p:spPr>
      </p:pic>
      <p:grpSp>
        <p:nvGrpSpPr>
          <p:cNvPr id="85" name="Group 84" descr="Down arrow pointing from Product Vision to description text">
            <a:extLst>
              <a:ext uri="{FF2B5EF4-FFF2-40B4-BE49-F238E27FC236}">
                <a16:creationId xmlns:a16="http://schemas.microsoft.com/office/drawing/2014/main" id="{C9D3B776-619C-0DA0-90BD-8E5D142900BA}"/>
              </a:ext>
              <a:ext uri="{C183D7F6-B498-43B3-948B-1728B52AA6E4}">
                <adec:decorative xmlns:adec="http://schemas.microsoft.com/office/drawing/2017/decorative" val="0"/>
              </a:ext>
            </a:extLst>
          </p:cNvPr>
          <p:cNvGrpSpPr/>
          <p:nvPr/>
        </p:nvGrpSpPr>
        <p:grpSpPr>
          <a:xfrm rot="10800000">
            <a:off x="9675305" y="2368319"/>
            <a:ext cx="331122" cy="331122"/>
            <a:chOff x="11780443" y="4958758"/>
            <a:chExt cx="252968" cy="252968"/>
          </a:xfrm>
        </p:grpSpPr>
        <p:grpSp>
          <p:nvGrpSpPr>
            <p:cNvPr id="81" name="Group 80">
              <a:extLst>
                <a:ext uri="{FF2B5EF4-FFF2-40B4-BE49-F238E27FC236}">
                  <a16:creationId xmlns:a16="http://schemas.microsoft.com/office/drawing/2014/main" id="{53DD58C7-9424-FAD0-8A1E-2C43460A4578}"/>
                </a:ext>
              </a:extLst>
            </p:cNvPr>
            <p:cNvGrpSpPr/>
            <p:nvPr/>
          </p:nvGrpSpPr>
          <p:grpSpPr>
            <a:xfrm>
              <a:off x="11780443" y="4958758"/>
              <a:ext cx="252968" cy="252968"/>
              <a:chOff x="5540684" y="1035029"/>
              <a:chExt cx="549220" cy="549220"/>
            </a:xfrm>
          </p:grpSpPr>
          <p:sp>
            <p:nvSpPr>
              <p:cNvPr id="82" name="Oval 81">
                <a:extLst>
                  <a:ext uri="{FF2B5EF4-FFF2-40B4-BE49-F238E27FC236}">
                    <a16:creationId xmlns:a16="http://schemas.microsoft.com/office/drawing/2014/main" id="{1DFFB9D8-DF7F-C088-3197-9074AE406617}"/>
                  </a:ext>
                </a:extLst>
              </p:cNvPr>
              <p:cNvSpPr>
                <a:spLocks/>
              </p:cNvSpPr>
              <p:nvPr/>
            </p:nvSpPr>
            <p:spPr bwMode="auto">
              <a:xfrm>
                <a:off x="5540684" y="1035029"/>
                <a:ext cx="549220" cy="549220"/>
              </a:xfrm>
              <a:prstGeom prst="ellipse">
                <a:avLst/>
              </a:prstGeom>
              <a:solidFill>
                <a:schemeClr val="bg1"/>
              </a:solidFill>
              <a:ln>
                <a:noFill/>
              </a:ln>
              <a:effectLst>
                <a:outerShdw blurRad="50800" algn="tl" rotWithShape="0">
                  <a:schemeClr val="tx1">
                    <a:alpha val="10000"/>
                  </a:schemeClr>
                </a:outerShdw>
              </a:effectLst>
            </p:spPr>
            <p:txBody>
              <a:bodyPr wrap="square" lIns="144000" tIns="251999" rIns="108000" bIns="72000" rtlCol="0">
                <a:no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1200" b="1" i="0" u="none" strike="noStrike" kern="1200" cap="none" normalizeH="0" baseline="0" noProof="0">
                  <a:ln>
                    <a:noFill/>
                  </a:ln>
                  <a:solidFill>
                    <a:srgbClr val="243A5E"/>
                  </a:solidFill>
                  <a:effectLst/>
                  <a:uLnTx/>
                  <a:uFillTx/>
                  <a:latin typeface="Segoe UI"/>
                  <a:ea typeface="+mn-ea"/>
                  <a:cs typeface="+mn-cs"/>
                </a:endParaRPr>
              </a:p>
            </p:txBody>
          </p:sp>
          <p:sp>
            <p:nvSpPr>
              <p:cNvPr id="83" name="Oval 82">
                <a:extLst>
                  <a:ext uri="{FF2B5EF4-FFF2-40B4-BE49-F238E27FC236}">
                    <a16:creationId xmlns:a16="http://schemas.microsoft.com/office/drawing/2014/main" id="{EC3069AA-7C47-375D-6619-289B7314F872}"/>
                  </a:ext>
                </a:extLst>
              </p:cNvPr>
              <p:cNvSpPr>
                <a:spLocks/>
              </p:cNvSpPr>
              <p:nvPr/>
            </p:nvSpPr>
            <p:spPr bwMode="auto">
              <a:xfrm>
                <a:off x="5587928" y="1082273"/>
                <a:ext cx="454732" cy="45473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rgbClr val="FFA38B"/>
                  </a:solidFill>
                  <a:latin typeface="Segoe UI Semibold" panose="020B0502040204020203" pitchFamily="34" charset="0"/>
                  <a:cs typeface="Segoe UI Semibold" panose="020B0502040204020203" pitchFamily="34" charset="0"/>
                </a:endParaRPr>
              </a:p>
            </p:txBody>
          </p:sp>
        </p:grpSp>
        <p:sp>
          <p:nvSpPr>
            <p:cNvPr id="84" name="Graphic 17">
              <a:extLst>
                <a:ext uri="{FF2B5EF4-FFF2-40B4-BE49-F238E27FC236}">
                  <a16:creationId xmlns:a16="http://schemas.microsoft.com/office/drawing/2014/main" id="{AFE1940D-A5D7-8315-1047-FE3A871C72E2}"/>
                </a:ext>
              </a:extLst>
            </p:cNvPr>
            <p:cNvSpPr/>
            <p:nvPr/>
          </p:nvSpPr>
          <p:spPr>
            <a:xfrm rot="16200000">
              <a:off x="11854069" y="5034096"/>
              <a:ext cx="105714" cy="105702"/>
            </a:xfrm>
            <a:custGeom>
              <a:avLst/>
              <a:gdLst>
                <a:gd name="connsiteX0" fmla="*/ 5686052 w 5829490"/>
                <a:gd name="connsiteY0" fmla="*/ 2568314 h 5828819"/>
                <a:gd name="connsiteX1" fmla="*/ 3261186 w 5829490"/>
                <a:gd name="connsiteY1" fmla="*/ 143439 h 5828819"/>
                <a:gd name="connsiteX2" fmla="*/ 2568500 w 5829490"/>
                <a:gd name="connsiteY2" fmla="*/ 143439 h 5828819"/>
                <a:gd name="connsiteX3" fmla="*/ 2568500 w 5829490"/>
                <a:gd name="connsiteY3" fmla="*/ 836126 h 5828819"/>
                <a:gd name="connsiteX4" fmla="*/ 4646798 w 5829490"/>
                <a:gd name="connsiteY4" fmla="*/ 2914414 h 5828819"/>
                <a:gd name="connsiteX5" fmla="*/ 2568500 w 5829490"/>
                <a:gd name="connsiteY5" fmla="*/ 4992694 h 5828819"/>
                <a:gd name="connsiteX6" fmla="*/ 2568500 w 5829490"/>
                <a:gd name="connsiteY6" fmla="*/ 5685380 h 5828819"/>
                <a:gd name="connsiteX7" fmla="*/ 3261186 w 5829490"/>
                <a:gd name="connsiteY7" fmla="*/ 5685380 h 5828819"/>
                <a:gd name="connsiteX8" fmla="*/ 5686052 w 5829490"/>
                <a:gd name="connsiteY8" fmla="*/ 3260515 h 5828819"/>
                <a:gd name="connsiteX9" fmla="*/ 5686052 w 5829490"/>
                <a:gd name="connsiteY9" fmla="*/ 2568314 h 5828819"/>
                <a:gd name="connsiteX10" fmla="*/ 2770430 w 5829490"/>
                <a:gd name="connsiteY10" fmla="*/ 2421477 h 5828819"/>
                <a:gd name="connsiteX11" fmla="*/ 845294 w 5829490"/>
                <a:gd name="connsiteY11" fmla="*/ 392461 h 5828819"/>
                <a:gd name="connsiteX12" fmla="*/ 145082 w 5829490"/>
                <a:gd name="connsiteY12" fmla="*/ 392461 h 5828819"/>
                <a:gd name="connsiteX13" fmla="*/ 145082 w 5829490"/>
                <a:gd name="connsiteY13" fmla="*/ 1130287 h 5828819"/>
                <a:gd name="connsiteX14" fmla="*/ 1720241 w 5829490"/>
                <a:gd name="connsiteY14" fmla="*/ 2790389 h 5828819"/>
                <a:gd name="connsiteX15" fmla="*/ 145082 w 5829490"/>
                <a:gd name="connsiteY15" fmla="*/ 4450492 h 5828819"/>
                <a:gd name="connsiteX16" fmla="*/ 145082 w 5829490"/>
                <a:gd name="connsiteY16" fmla="*/ 5188318 h 5828819"/>
                <a:gd name="connsiteX17" fmla="*/ 845294 w 5829490"/>
                <a:gd name="connsiteY17" fmla="*/ 5188318 h 5828819"/>
                <a:gd name="connsiteX18" fmla="*/ 2770430 w 5829490"/>
                <a:gd name="connsiteY18" fmla="*/ 3159302 h 5828819"/>
                <a:gd name="connsiteX19" fmla="*/ 2770430 w 5829490"/>
                <a:gd name="connsiteY19" fmla="*/ 2421477 h 582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29490" h="5828819">
                  <a:moveTo>
                    <a:pt x="5686052" y="2568314"/>
                  </a:moveTo>
                  <a:lnTo>
                    <a:pt x="3261186" y="143439"/>
                  </a:lnTo>
                  <a:cubicBezTo>
                    <a:pt x="3069934" y="-47813"/>
                    <a:pt x="2759752" y="-47813"/>
                    <a:pt x="2568500" y="143439"/>
                  </a:cubicBezTo>
                  <a:cubicBezTo>
                    <a:pt x="2377247" y="334692"/>
                    <a:pt x="2377247" y="644873"/>
                    <a:pt x="2568500" y="836126"/>
                  </a:cubicBezTo>
                  <a:lnTo>
                    <a:pt x="4646798" y="2914414"/>
                  </a:lnTo>
                  <a:lnTo>
                    <a:pt x="2568500" y="4992694"/>
                  </a:lnTo>
                  <a:cubicBezTo>
                    <a:pt x="2377247" y="5183946"/>
                    <a:pt x="2377247" y="5494127"/>
                    <a:pt x="2568500" y="5685380"/>
                  </a:cubicBezTo>
                  <a:cubicBezTo>
                    <a:pt x="2759752" y="5876633"/>
                    <a:pt x="3069934" y="5876633"/>
                    <a:pt x="3261186" y="5685380"/>
                  </a:cubicBezTo>
                  <a:lnTo>
                    <a:pt x="5686052" y="3260515"/>
                  </a:lnTo>
                  <a:cubicBezTo>
                    <a:pt x="5877304" y="3069738"/>
                    <a:pt x="5877304" y="2759566"/>
                    <a:pt x="5686052" y="2568314"/>
                  </a:cubicBezTo>
                  <a:close/>
                  <a:moveTo>
                    <a:pt x="2770430" y="2421477"/>
                  </a:moveTo>
                  <a:lnTo>
                    <a:pt x="845294" y="392461"/>
                  </a:lnTo>
                  <a:cubicBezTo>
                    <a:pt x="651851" y="188836"/>
                    <a:pt x="338526" y="188836"/>
                    <a:pt x="145082" y="392461"/>
                  </a:cubicBezTo>
                  <a:cubicBezTo>
                    <a:pt x="-48361" y="596086"/>
                    <a:pt x="-48361" y="926413"/>
                    <a:pt x="145082" y="1130287"/>
                  </a:cubicBezTo>
                  <a:lnTo>
                    <a:pt x="1720241" y="2790389"/>
                  </a:lnTo>
                  <a:lnTo>
                    <a:pt x="145082" y="4450492"/>
                  </a:lnTo>
                  <a:cubicBezTo>
                    <a:pt x="-48361" y="4654127"/>
                    <a:pt x="-48361" y="4984683"/>
                    <a:pt x="145082" y="5188318"/>
                  </a:cubicBezTo>
                  <a:cubicBezTo>
                    <a:pt x="338526" y="5391953"/>
                    <a:pt x="651851" y="5391953"/>
                    <a:pt x="845294" y="5188318"/>
                  </a:cubicBezTo>
                  <a:lnTo>
                    <a:pt x="2770430" y="3159302"/>
                  </a:lnTo>
                  <a:cubicBezTo>
                    <a:pt x="2963873" y="2955677"/>
                    <a:pt x="2963873" y="2625350"/>
                    <a:pt x="2770430" y="2421477"/>
                  </a:cubicBezTo>
                  <a:close/>
                </a:path>
              </a:pathLst>
            </a:custGeom>
            <a:solidFill>
              <a:schemeClr val="accent5"/>
            </a:solidFill>
            <a:ln w="9525"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00BABC2A-B0FF-7C4D-E6CC-6D0681C6D0D6}"/>
              </a:ext>
              <a:ext uri="{C183D7F6-B498-43B3-948B-1728B52AA6E4}">
                <adec:decorative xmlns:adec="http://schemas.microsoft.com/office/drawing/2017/decorative" val="0"/>
              </a:ext>
            </a:extLst>
          </p:cNvPr>
          <p:cNvSpPr>
            <a:spLocks/>
          </p:cNvSpPr>
          <p:nvPr/>
        </p:nvSpPr>
        <p:spPr bwMode="auto">
          <a:xfrm>
            <a:off x="8081869" y="2709015"/>
            <a:ext cx="3517994" cy="954107"/>
          </a:xfrm>
          <a:prstGeom prst="rect">
            <a:avLst/>
          </a:prstGeom>
          <a:no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32472" rtl="0" eaLnBrk="1" fontAlgn="base" latinLnBrk="0" hangingPunct="1">
              <a:lnSpc>
                <a:spcPct val="100000"/>
              </a:lnSpc>
              <a:spcAft>
                <a:spcPts val="800"/>
              </a:spcAft>
              <a:buClrTx/>
              <a:buSzTx/>
              <a:tabLst/>
              <a:defRPr/>
            </a:pPr>
            <a:r>
              <a:rPr kumimoji="0" lang="en-US" sz="1400" b="0" i="0" u="none" strike="noStrike" kern="0" cap="none" spc="0" normalizeH="0" baseline="0" noProof="0">
                <a:ln>
                  <a:noFill/>
                </a:ln>
                <a:effectLst/>
                <a:uLnTx/>
                <a:uFillTx/>
              </a:rPr>
              <a:t>Are there additional opportunities to incorporate generative AI into your current product offering and future roadmap?</a:t>
            </a:r>
          </a:p>
        </p:txBody>
      </p:sp>
      <p:sp>
        <p:nvSpPr>
          <p:cNvPr id="30" name="TextBox 29">
            <a:extLst>
              <a:ext uri="{FF2B5EF4-FFF2-40B4-BE49-F238E27FC236}">
                <a16:creationId xmlns:a16="http://schemas.microsoft.com/office/drawing/2014/main" id="{5DBC37DB-7E6E-484D-FFF9-8E73C47121C7}"/>
              </a:ext>
              <a:ext uri="{C183D7F6-B498-43B3-948B-1728B52AA6E4}">
                <adec:decorative xmlns:adec="http://schemas.microsoft.com/office/drawing/2017/decorative" val="1"/>
              </a:ext>
            </a:extLst>
          </p:cNvPr>
          <p:cNvSpPr txBox="1"/>
          <p:nvPr/>
        </p:nvSpPr>
        <p:spPr>
          <a:xfrm>
            <a:off x="1002054" y="5719205"/>
            <a:ext cx="10618446" cy="415841"/>
          </a:xfrm>
          <a:prstGeom prst="roundRect">
            <a:avLst>
              <a:gd name="adj" fmla="val 50000"/>
            </a:avLst>
          </a:prstGeom>
          <a:solidFill>
            <a:schemeClr val="accent3">
              <a:lumMod val="20000"/>
              <a:lumOff val="80000"/>
            </a:schemeClr>
          </a:solidFill>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4" name="TextBox 33">
            <a:extLst>
              <a:ext uri="{FF2B5EF4-FFF2-40B4-BE49-F238E27FC236}">
                <a16:creationId xmlns:a16="http://schemas.microsoft.com/office/drawing/2014/main" id="{03FA4847-4D7A-C556-B016-5D42D03124CF}"/>
              </a:ext>
            </a:extLst>
          </p:cNvPr>
          <p:cNvSpPr txBox="1"/>
          <p:nvPr/>
        </p:nvSpPr>
        <p:spPr>
          <a:xfrm>
            <a:off x="1275145" y="5757849"/>
            <a:ext cx="6522463" cy="3385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rPr>
              <a:t>What other questions might go into assessing customer value?</a:t>
            </a:r>
          </a:p>
        </p:txBody>
      </p:sp>
      <p:sp>
        <p:nvSpPr>
          <p:cNvPr id="36" name="Oval 35_1">
            <a:extLst>
              <a:ext uri="{FF2B5EF4-FFF2-40B4-BE49-F238E27FC236}">
                <a16:creationId xmlns:a16="http://schemas.microsoft.com/office/drawing/2014/main" id="{6F64259D-EEE8-D28D-DAA7-5221EA404B0A}"/>
              </a:ext>
              <a:ext uri="{C183D7F6-B498-43B3-948B-1728B52AA6E4}">
                <adec:decorative xmlns:adec="http://schemas.microsoft.com/office/drawing/2017/decorative" val="1"/>
              </a:ext>
            </a:extLst>
          </p:cNvPr>
          <p:cNvSpPr>
            <a:spLocks/>
          </p:cNvSpPr>
          <p:nvPr/>
        </p:nvSpPr>
        <p:spPr bwMode="auto">
          <a:xfrm>
            <a:off x="590550" y="5610186"/>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96" name="Picture 9" descr="Browser window and light bulb in orange color">
            <a:extLst>
              <a:ext uri="{FF2B5EF4-FFF2-40B4-BE49-F238E27FC236}">
                <a16:creationId xmlns:a16="http://schemas.microsoft.com/office/drawing/2014/main" id="{86D3FA7C-3876-F5E7-2687-2DC1B66AA74F}"/>
              </a:ext>
            </a:extLst>
          </p:cNvPr>
          <p:cNvPicPr>
            <a:picLocks/>
          </p:cNvPicPr>
          <p:nvPr/>
        </p:nvPicPr>
        <p:blipFill>
          <a:blip r:embed="rId6"/>
          <a:stretch>
            <a:fillRect/>
          </a:stretch>
        </p:blipFill>
        <p:spPr>
          <a:xfrm>
            <a:off x="698128" y="5717764"/>
            <a:ext cx="418724" cy="418724"/>
          </a:xfrm>
          <a:prstGeom prst="rect">
            <a:avLst/>
          </a:prstGeom>
        </p:spPr>
      </p:pic>
      <p:cxnSp>
        <p:nvCxnSpPr>
          <p:cNvPr id="72" name="Straight Connector 71">
            <a:extLst>
              <a:ext uri="{FF2B5EF4-FFF2-40B4-BE49-F238E27FC236}">
                <a16:creationId xmlns:a16="http://schemas.microsoft.com/office/drawing/2014/main" id="{DC75E59D-84BE-2990-0CFC-9ABBDCA20654}"/>
              </a:ext>
              <a:ext uri="{C183D7F6-B498-43B3-948B-1728B52AA6E4}">
                <adec:decorative xmlns:adec="http://schemas.microsoft.com/office/drawing/2017/decorative" val="1"/>
              </a:ext>
            </a:extLst>
          </p:cNvPr>
          <p:cNvCxnSpPr>
            <a:cxnSpLocks/>
          </p:cNvCxnSpPr>
          <p:nvPr/>
        </p:nvCxnSpPr>
        <p:spPr>
          <a:xfrm>
            <a:off x="4223568" y="2373657"/>
            <a:ext cx="0" cy="2950464"/>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899C257-5F42-6F96-C8EC-D4CC962BB660}"/>
              </a:ext>
              <a:ext uri="{C183D7F6-B498-43B3-948B-1728B52AA6E4}">
                <adec:decorative xmlns:adec="http://schemas.microsoft.com/office/drawing/2017/decorative" val="1"/>
              </a:ext>
            </a:extLst>
          </p:cNvPr>
          <p:cNvCxnSpPr>
            <a:cxnSpLocks/>
          </p:cNvCxnSpPr>
          <p:nvPr/>
        </p:nvCxnSpPr>
        <p:spPr>
          <a:xfrm>
            <a:off x="7968434" y="2373657"/>
            <a:ext cx="0" cy="2950464"/>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949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2E5D88-16B1-CE9F-AB91-5649CC18C25F}"/>
              </a:ext>
            </a:extLst>
          </p:cNvPr>
          <p:cNvSpPr>
            <a:spLocks noGrp="1"/>
          </p:cNvSpPr>
          <p:nvPr>
            <p:ph type="title"/>
          </p:nvPr>
        </p:nvSpPr>
        <p:spPr>
          <a:xfrm>
            <a:off x="592386" y="425945"/>
            <a:ext cx="11007477" cy="584775"/>
          </a:xfrm>
        </p:spPr>
        <p:txBody>
          <a:bodyPr wrap="square">
            <a:spAutoFit/>
          </a:bodyPr>
          <a:lstStyle/>
          <a:p>
            <a:r>
              <a:rPr lang="en-US" noProof="0"/>
              <a:t>What should I ask myself when defining the business model?</a:t>
            </a:r>
            <a:endParaRPr lang="en-US"/>
          </a:p>
        </p:txBody>
      </p:sp>
      <p:sp>
        <p:nvSpPr>
          <p:cNvPr id="8" name="Rectangle: Rounded Corners 7">
            <a:extLst>
              <a:ext uri="{FF2B5EF4-FFF2-40B4-BE49-F238E27FC236}">
                <a16:creationId xmlns:a16="http://schemas.microsoft.com/office/drawing/2014/main" id="{D7576056-1233-8944-DA31-503E6887DBBB}"/>
              </a:ext>
              <a:ext uri="{C183D7F6-B498-43B3-948B-1728B52AA6E4}">
                <adec:decorative xmlns:adec="http://schemas.microsoft.com/office/drawing/2017/decorative" val="1"/>
              </a:ext>
            </a:extLst>
          </p:cNvPr>
          <p:cNvSpPr/>
          <p:nvPr/>
        </p:nvSpPr>
        <p:spPr bwMode="auto">
          <a:xfrm>
            <a:off x="590550" y="1424940"/>
            <a:ext cx="11018838" cy="3812904"/>
          </a:xfrm>
          <a:prstGeom prst="roundRect">
            <a:avLst>
              <a:gd name="adj" fmla="val 2280"/>
            </a:avLst>
          </a:prstGeom>
          <a:solidFill>
            <a:schemeClr val="bg1">
              <a:alpha val="90000"/>
            </a:scheme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 name="Oval 35_1">
            <a:extLst>
              <a:ext uri="{FF2B5EF4-FFF2-40B4-BE49-F238E27FC236}">
                <a16:creationId xmlns:a16="http://schemas.microsoft.com/office/drawing/2014/main" id="{11D04F64-97B2-4806-8DA8-DD68910C79F9}"/>
              </a:ext>
              <a:ext uri="{C183D7F6-B498-43B3-948B-1728B52AA6E4}">
                <adec:decorative xmlns:adec="http://schemas.microsoft.com/office/drawing/2017/decorative" val="1"/>
              </a:ext>
            </a:extLst>
          </p:cNvPr>
          <p:cNvSpPr>
            <a:spLocks/>
          </p:cNvSpPr>
          <p:nvPr/>
        </p:nvSpPr>
        <p:spPr bwMode="auto">
          <a:xfrm>
            <a:off x="736510" y="1553139"/>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 name="Picture 5" descr="Arc with a heart in purple color">
            <a:extLst>
              <a:ext uri="{FF2B5EF4-FFF2-40B4-BE49-F238E27FC236}">
                <a16:creationId xmlns:a16="http://schemas.microsoft.com/office/drawing/2014/main" id="{82CD0393-60FD-CA47-0185-7E8A1896DAD3}"/>
              </a:ext>
            </a:extLst>
          </p:cNvPr>
          <p:cNvPicPr>
            <a:picLocks/>
          </p:cNvPicPr>
          <p:nvPr/>
        </p:nvPicPr>
        <p:blipFill>
          <a:blip r:embed="rId3"/>
          <a:stretch>
            <a:fillRect/>
          </a:stretch>
        </p:blipFill>
        <p:spPr>
          <a:xfrm>
            <a:off x="844088" y="1660717"/>
            <a:ext cx="418724" cy="418724"/>
          </a:xfrm>
          <a:prstGeom prst="rect">
            <a:avLst/>
          </a:prstGeom>
        </p:spPr>
      </p:pic>
      <p:sp>
        <p:nvSpPr>
          <p:cNvPr id="15" name="Rectangle 14">
            <a:extLst>
              <a:ext uri="{FF2B5EF4-FFF2-40B4-BE49-F238E27FC236}">
                <a16:creationId xmlns:a16="http://schemas.microsoft.com/office/drawing/2014/main" id="{93383967-812E-A90C-F60D-627781C860AD}"/>
              </a:ext>
              <a:ext uri="{C183D7F6-B498-43B3-948B-1728B52AA6E4}">
                <adec:decorative xmlns:adec="http://schemas.microsoft.com/office/drawing/2017/decorative" val="1"/>
              </a:ext>
            </a:extLst>
          </p:cNvPr>
          <p:cNvSpPr>
            <a:spLocks/>
          </p:cNvSpPr>
          <p:nvPr/>
        </p:nvSpPr>
        <p:spPr bwMode="auto">
          <a:xfrm>
            <a:off x="598696" y="2348663"/>
            <a:ext cx="11002754" cy="723275"/>
          </a:xfrm>
          <a:prstGeom prst="rect">
            <a:avLst/>
          </a:prstGeom>
          <a:solidFill>
            <a:schemeClr val="accent3"/>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Text Placeholder 16">
            <a:extLst>
              <a:ext uri="{FF2B5EF4-FFF2-40B4-BE49-F238E27FC236}">
                <a16:creationId xmlns:a16="http://schemas.microsoft.com/office/drawing/2014/main" id="{07406331-97D7-4753-8F1D-6CA2DFE4E12D}"/>
              </a:ext>
            </a:extLst>
          </p:cNvPr>
          <p:cNvSpPr txBox="1">
            <a:spLocks/>
          </p:cNvSpPr>
          <p:nvPr/>
        </p:nvSpPr>
        <p:spPr>
          <a:xfrm>
            <a:off x="736510" y="2464080"/>
            <a:ext cx="2572260" cy="492443"/>
          </a:xfrm>
          <a:prstGeom prst="rect">
            <a:avLst/>
          </a:prstGeom>
        </p:spPr>
        <p:txBody>
          <a:bodyPr wrap="square" lIns="0" tIns="0" rIns="0" bIns="0" anchor="ctr">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i="0" u="none" strike="noStrike" kern="1200" cap="none" spc="0" normalizeH="0" baseline="0" noProof="0">
                <a:ln>
                  <a:noFill/>
                </a:ln>
                <a:effectLst/>
                <a:uLnTx/>
                <a:uFillTx/>
                <a:cs typeface="+mn-cs"/>
              </a:rPr>
              <a:t>Do my customers favor predictability or flexibility?</a:t>
            </a:r>
          </a:p>
        </p:txBody>
      </p:sp>
      <p:cxnSp>
        <p:nvCxnSpPr>
          <p:cNvPr id="42" name="Straight Connector 41">
            <a:extLst>
              <a:ext uri="{FF2B5EF4-FFF2-40B4-BE49-F238E27FC236}">
                <a16:creationId xmlns:a16="http://schemas.microsoft.com/office/drawing/2014/main" id="{A9C36DE1-62B5-1C29-3016-5373B259C590}"/>
              </a:ext>
              <a:ext uri="{C183D7F6-B498-43B3-948B-1728B52AA6E4}">
                <adec:decorative xmlns:adec="http://schemas.microsoft.com/office/drawing/2017/decorative" val="1"/>
              </a:ext>
            </a:extLst>
          </p:cNvPr>
          <p:cNvCxnSpPr>
            <a:cxnSpLocks/>
          </p:cNvCxnSpPr>
          <p:nvPr/>
        </p:nvCxnSpPr>
        <p:spPr>
          <a:xfrm>
            <a:off x="3381750" y="2476501"/>
            <a:ext cx="0" cy="467600"/>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Text Placeholder 16">
            <a:extLst>
              <a:ext uri="{FF2B5EF4-FFF2-40B4-BE49-F238E27FC236}">
                <a16:creationId xmlns:a16="http://schemas.microsoft.com/office/drawing/2014/main" id="{DBE1E823-2221-E1B2-43C3-4BD878B9390D}"/>
              </a:ext>
            </a:extLst>
          </p:cNvPr>
          <p:cNvSpPr txBox="1">
            <a:spLocks/>
          </p:cNvSpPr>
          <p:nvPr/>
        </p:nvSpPr>
        <p:spPr>
          <a:xfrm>
            <a:off x="736510" y="3291581"/>
            <a:ext cx="2459915" cy="984885"/>
          </a:xfrm>
          <a:prstGeom prst="rect">
            <a:avLst/>
          </a:prstGeom>
        </p:spPr>
        <p:txBody>
          <a:bodyPr wrap="square" lIns="0" tIns="0" rIns="0" bIns="0" anchor="t">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cs typeface="+mn-cs"/>
              </a:rPr>
              <a:t>Would they prefer a standard, subscription cost for predictability, or</a:t>
            </a:r>
            <a:br>
              <a:rPr kumimoji="0" lang="en-US" sz="1600" b="0" i="0" u="none" strike="noStrike" kern="1200" cap="none" spc="0" normalizeH="0" baseline="0" noProof="0">
                <a:ln>
                  <a:noFill/>
                </a:ln>
                <a:solidFill>
                  <a:schemeClr val="tx1"/>
                </a:solidFill>
                <a:effectLst/>
                <a:uLnTx/>
                <a:uFillTx/>
                <a:latin typeface="+mn-lt"/>
                <a:cs typeface="+mn-cs"/>
              </a:rPr>
            </a:br>
            <a:r>
              <a:rPr kumimoji="0" lang="en-US" sz="1600" b="0" i="0" u="none" strike="noStrike" kern="1200" cap="none" spc="0" normalizeH="0" baseline="0" noProof="0">
                <a:ln>
                  <a:noFill/>
                </a:ln>
                <a:solidFill>
                  <a:schemeClr val="tx1"/>
                </a:solidFill>
                <a:effectLst/>
                <a:uLnTx/>
                <a:uFillTx/>
                <a:latin typeface="+mn-lt"/>
                <a:cs typeface="+mn-cs"/>
              </a:rPr>
              <a:t>pay-as-you-go pricing?</a:t>
            </a:r>
          </a:p>
        </p:txBody>
      </p:sp>
      <p:cxnSp>
        <p:nvCxnSpPr>
          <p:cNvPr id="10" name="Straight Connector 9">
            <a:extLst>
              <a:ext uri="{FF2B5EF4-FFF2-40B4-BE49-F238E27FC236}">
                <a16:creationId xmlns:a16="http://schemas.microsoft.com/office/drawing/2014/main" id="{6147CEBA-2C00-4E6B-C7AD-313267A3F4FB}"/>
              </a:ext>
              <a:ext uri="{C183D7F6-B498-43B3-948B-1728B52AA6E4}">
                <adec:decorative xmlns:adec="http://schemas.microsoft.com/office/drawing/2017/decorative" val="1"/>
              </a:ext>
            </a:extLst>
          </p:cNvPr>
          <p:cNvCxnSpPr>
            <a:cxnSpLocks/>
          </p:cNvCxnSpPr>
          <p:nvPr/>
        </p:nvCxnSpPr>
        <p:spPr>
          <a:xfrm>
            <a:off x="3381750" y="3168841"/>
            <a:ext cx="0" cy="1814565"/>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35_1">
            <a:extLst>
              <a:ext uri="{FF2B5EF4-FFF2-40B4-BE49-F238E27FC236}">
                <a16:creationId xmlns:a16="http://schemas.microsoft.com/office/drawing/2014/main" id="{4FD982EC-FE9A-F0CD-39EF-AC5574DCA154}"/>
              </a:ext>
              <a:ext uri="{C183D7F6-B498-43B3-948B-1728B52AA6E4}">
                <adec:decorative xmlns:adec="http://schemas.microsoft.com/office/drawing/2017/decorative" val="1"/>
              </a:ext>
            </a:extLst>
          </p:cNvPr>
          <p:cNvSpPr>
            <a:spLocks/>
          </p:cNvSpPr>
          <p:nvPr/>
        </p:nvSpPr>
        <p:spPr bwMode="auto">
          <a:xfrm>
            <a:off x="3505154" y="1553139"/>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9" name="Picture 5" descr="Laptop and Teams window in orange color">
            <a:extLst>
              <a:ext uri="{FF2B5EF4-FFF2-40B4-BE49-F238E27FC236}">
                <a16:creationId xmlns:a16="http://schemas.microsoft.com/office/drawing/2014/main" id="{A42F80A4-C4EE-3122-49BC-9701874F6D7B}"/>
              </a:ext>
            </a:extLst>
          </p:cNvPr>
          <p:cNvPicPr>
            <a:picLocks/>
          </p:cNvPicPr>
          <p:nvPr/>
        </p:nvPicPr>
        <p:blipFill>
          <a:blip r:embed="rId4"/>
          <a:stretch>
            <a:fillRect/>
          </a:stretch>
        </p:blipFill>
        <p:spPr>
          <a:xfrm>
            <a:off x="3612732" y="1660717"/>
            <a:ext cx="418724" cy="418724"/>
          </a:xfrm>
          <a:prstGeom prst="rect">
            <a:avLst/>
          </a:prstGeom>
        </p:spPr>
      </p:pic>
      <p:sp>
        <p:nvSpPr>
          <p:cNvPr id="84" name="Text Placeholder 16">
            <a:extLst>
              <a:ext uri="{FF2B5EF4-FFF2-40B4-BE49-F238E27FC236}">
                <a16:creationId xmlns:a16="http://schemas.microsoft.com/office/drawing/2014/main" id="{4934D70E-5311-8748-5AA3-35F2C7FF5458}"/>
              </a:ext>
            </a:extLst>
          </p:cNvPr>
          <p:cNvSpPr txBox="1">
            <a:spLocks/>
          </p:cNvSpPr>
          <p:nvPr/>
        </p:nvSpPr>
        <p:spPr>
          <a:xfrm>
            <a:off x="3505154" y="2464080"/>
            <a:ext cx="2482476" cy="492443"/>
          </a:xfrm>
          <a:prstGeom prst="rect">
            <a:avLst/>
          </a:prstGeom>
        </p:spPr>
        <p:txBody>
          <a:bodyPr wrap="square" lIns="0" tIns="0" rIns="0" bIns="0" anchor="ctr">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effectLst/>
                <a:uLnTx/>
                <a:uFillTx/>
                <a:cs typeface="+mn-cs"/>
              </a:rPr>
              <a:t>Do my customers favor simplicity or versatility?</a:t>
            </a:r>
          </a:p>
        </p:txBody>
      </p:sp>
      <p:cxnSp>
        <p:nvCxnSpPr>
          <p:cNvPr id="58" name="Straight Connector 57">
            <a:extLst>
              <a:ext uri="{FF2B5EF4-FFF2-40B4-BE49-F238E27FC236}">
                <a16:creationId xmlns:a16="http://schemas.microsoft.com/office/drawing/2014/main" id="{83B1C2C5-39E0-654F-F7D0-97FCE93A79A7}"/>
              </a:ext>
              <a:ext uri="{C183D7F6-B498-43B3-948B-1728B52AA6E4}">
                <adec:decorative xmlns:adec="http://schemas.microsoft.com/office/drawing/2017/decorative" val="1"/>
              </a:ext>
            </a:extLst>
          </p:cNvPr>
          <p:cNvCxnSpPr>
            <a:cxnSpLocks/>
          </p:cNvCxnSpPr>
          <p:nvPr/>
        </p:nvCxnSpPr>
        <p:spPr>
          <a:xfrm>
            <a:off x="6099970" y="2476501"/>
            <a:ext cx="0" cy="467600"/>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Text Placeholder 16">
            <a:extLst>
              <a:ext uri="{FF2B5EF4-FFF2-40B4-BE49-F238E27FC236}">
                <a16:creationId xmlns:a16="http://schemas.microsoft.com/office/drawing/2014/main" id="{EA29D26B-9E87-EE71-8433-8B8A2ABAFA1E}"/>
              </a:ext>
            </a:extLst>
          </p:cNvPr>
          <p:cNvSpPr txBox="1">
            <a:spLocks/>
          </p:cNvSpPr>
          <p:nvPr/>
        </p:nvSpPr>
        <p:spPr>
          <a:xfrm>
            <a:off x="3527711" y="3291581"/>
            <a:ext cx="2459915" cy="984885"/>
          </a:xfrm>
          <a:prstGeom prst="rect">
            <a:avLst/>
          </a:prstGeom>
        </p:spPr>
        <p:txBody>
          <a:bodyPr wrap="square" lIns="0" tIns="0" rIns="0" bIns="0" anchor="t">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cs typeface="+mn-cs"/>
              </a:rPr>
              <a:t>Would they prefer a single, flat-rate price tier, or multiple price points to choose from?</a:t>
            </a:r>
          </a:p>
        </p:txBody>
      </p:sp>
      <p:cxnSp>
        <p:nvCxnSpPr>
          <p:cNvPr id="11" name="Straight Connector 10">
            <a:extLst>
              <a:ext uri="{FF2B5EF4-FFF2-40B4-BE49-F238E27FC236}">
                <a16:creationId xmlns:a16="http://schemas.microsoft.com/office/drawing/2014/main" id="{66E56A6E-DB46-C0FB-94C1-1A02F64EA0A3}"/>
              </a:ext>
              <a:ext uri="{C183D7F6-B498-43B3-948B-1728B52AA6E4}">
                <adec:decorative xmlns:adec="http://schemas.microsoft.com/office/drawing/2017/decorative" val="1"/>
              </a:ext>
            </a:extLst>
          </p:cNvPr>
          <p:cNvCxnSpPr>
            <a:cxnSpLocks/>
          </p:cNvCxnSpPr>
          <p:nvPr/>
        </p:nvCxnSpPr>
        <p:spPr>
          <a:xfrm>
            <a:off x="6099970" y="3168841"/>
            <a:ext cx="0" cy="1814565"/>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35_1">
            <a:extLst>
              <a:ext uri="{FF2B5EF4-FFF2-40B4-BE49-F238E27FC236}">
                <a16:creationId xmlns:a16="http://schemas.microsoft.com/office/drawing/2014/main" id="{F10B4E2A-DC8A-4B16-5AE1-033B3300341E}"/>
              </a:ext>
              <a:ext uri="{C183D7F6-B498-43B3-948B-1728B52AA6E4}">
                <adec:decorative xmlns:adec="http://schemas.microsoft.com/office/drawing/2017/decorative" val="1"/>
              </a:ext>
            </a:extLst>
          </p:cNvPr>
          <p:cNvSpPr>
            <a:spLocks/>
          </p:cNvSpPr>
          <p:nvPr/>
        </p:nvSpPr>
        <p:spPr bwMode="auto">
          <a:xfrm>
            <a:off x="6223374" y="1553139"/>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24" name="Picture 7" descr="Browser window and cog in purple color">
            <a:extLst>
              <a:ext uri="{FF2B5EF4-FFF2-40B4-BE49-F238E27FC236}">
                <a16:creationId xmlns:a16="http://schemas.microsoft.com/office/drawing/2014/main" id="{F6DE0F10-0DE2-C4A3-E09D-AB4A52321676}"/>
              </a:ext>
            </a:extLst>
          </p:cNvPr>
          <p:cNvPicPr>
            <a:picLocks/>
          </p:cNvPicPr>
          <p:nvPr/>
        </p:nvPicPr>
        <p:blipFill>
          <a:blip r:embed="rId5"/>
          <a:stretch>
            <a:fillRect/>
          </a:stretch>
        </p:blipFill>
        <p:spPr>
          <a:xfrm>
            <a:off x="6330952" y="1660717"/>
            <a:ext cx="418724" cy="418724"/>
          </a:xfrm>
          <a:prstGeom prst="rect">
            <a:avLst/>
          </a:prstGeom>
        </p:spPr>
      </p:pic>
      <p:sp>
        <p:nvSpPr>
          <p:cNvPr id="88" name="Text Placeholder 16">
            <a:extLst>
              <a:ext uri="{FF2B5EF4-FFF2-40B4-BE49-F238E27FC236}">
                <a16:creationId xmlns:a16="http://schemas.microsoft.com/office/drawing/2014/main" id="{2301D5C3-5A43-315B-219D-4B1EAEDA65AA}"/>
              </a:ext>
            </a:extLst>
          </p:cNvPr>
          <p:cNvSpPr txBox="1">
            <a:spLocks/>
          </p:cNvSpPr>
          <p:nvPr/>
        </p:nvSpPr>
        <p:spPr>
          <a:xfrm>
            <a:off x="6223374" y="2464079"/>
            <a:ext cx="2482476" cy="492443"/>
          </a:xfrm>
          <a:prstGeom prst="rect">
            <a:avLst/>
          </a:prstGeom>
        </p:spPr>
        <p:txBody>
          <a:bodyPr wrap="square" lIns="0" tIns="0" rIns="0" bIns="0" anchor="ctr">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effectLst/>
                <a:uLnTx/>
                <a:uFillTx/>
                <a:cs typeface="+mn-cs"/>
              </a:rPr>
              <a:t>How hard will it be to drive customer buy-in?</a:t>
            </a:r>
          </a:p>
        </p:txBody>
      </p:sp>
      <p:cxnSp>
        <p:nvCxnSpPr>
          <p:cNvPr id="44" name="Straight Connector 43">
            <a:extLst>
              <a:ext uri="{FF2B5EF4-FFF2-40B4-BE49-F238E27FC236}">
                <a16:creationId xmlns:a16="http://schemas.microsoft.com/office/drawing/2014/main" id="{58379C20-16A3-5507-D4A5-DE050DE56DC8}"/>
              </a:ext>
              <a:ext uri="{C183D7F6-B498-43B3-948B-1728B52AA6E4}">
                <adec:decorative xmlns:adec="http://schemas.microsoft.com/office/drawing/2017/decorative" val="1"/>
              </a:ext>
            </a:extLst>
          </p:cNvPr>
          <p:cNvCxnSpPr>
            <a:cxnSpLocks/>
          </p:cNvCxnSpPr>
          <p:nvPr/>
        </p:nvCxnSpPr>
        <p:spPr>
          <a:xfrm>
            <a:off x="8818190" y="2476501"/>
            <a:ext cx="0" cy="467600"/>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Text Placeholder 16">
            <a:extLst>
              <a:ext uri="{FF2B5EF4-FFF2-40B4-BE49-F238E27FC236}">
                <a16:creationId xmlns:a16="http://schemas.microsoft.com/office/drawing/2014/main" id="{787391A7-E96C-F849-E3DB-5BB1BC678611}"/>
              </a:ext>
            </a:extLst>
          </p:cNvPr>
          <p:cNvSpPr txBox="1">
            <a:spLocks/>
          </p:cNvSpPr>
          <p:nvPr/>
        </p:nvSpPr>
        <p:spPr>
          <a:xfrm>
            <a:off x="6245931" y="3291581"/>
            <a:ext cx="2459915" cy="984885"/>
          </a:xfrm>
          <a:prstGeom prst="rect">
            <a:avLst/>
          </a:prstGeom>
        </p:spPr>
        <p:txBody>
          <a:bodyPr wrap="square" lIns="0" tIns="0" rIns="0" bIns="0" anchor="t">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cs typeface="+mn-cs"/>
              </a:rPr>
              <a:t>Do they need an option that will allow them to try the service without too much commitment?</a:t>
            </a:r>
          </a:p>
        </p:txBody>
      </p:sp>
      <p:cxnSp>
        <p:nvCxnSpPr>
          <p:cNvPr id="13" name="Straight Connector 12">
            <a:extLst>
              <a:ext uri="{FF2B5EF4-FFF2-40B4-BE49-F238E27FC236}">
                <a16:creationId xmlns:a16="http://schemas.microsoft.com/office/drawing/2014/main" id="{18B8212B-0932-AD19-5146-3F5C217EF5FB}"/>
              </a:ext>
              <a:ext uri="{C183D7F6-B498-43B3-948B-1728B52AA6E4}">
                <adec:decorative xmlns:adec="http://schemas.microsoft.com/office/drawing/2017/decorative" val="1"/>
              </a:ext>
            </a:extLst>
          </p:cNvPr>
          <p:cNvCxnSpPr>
            <a:cxnSpLocks/>
          </p:cNvCxnSpPr>
          <p:nvPr/>
        </p:nvCxnSpPr>
        <p:spPr>
          <a:xfrm>
            <a:off x="8818190" y="3168841"/>
            <a:ext cx="0" cy="1814565"/>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35_1">
            <a:extLst>
              <a:ext uri="{FF2B5EF4-FFF2-40B4-BE49-F238E27FC236}">
                <a16:creationId xmlns:a16="http://schemas.microsoft.com/office/drawing/2014/main" id="{5D6F00C8-E86C-4777-7455-37136403DD1E}"/>
              </a:ext>
              <a:ext uri="{C183D7F6-B498-43B3-948B-1728B52AA6E4}">
                <adec:decorative xmlns:adec="http://schemas.microsoft.com/office/drawing/2017/decorative" val="1"/>
              </a:ext>
            </a:extLst>
          </p:cNvPr>
          <p:cNvSpPr>
            <a:spLocks/>
          </p:cNvSpPr>
          <p:nvPr/>
        </p:nvSpPr>
        <p:spPr bwMode="auto">
          <a:xfrm>
            <a:off x="8941594" y="1553139"/>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23" name="Picture 9" descr="Browser window and light bulb in orange color">
            <a:extLst>
              <a:ext uri="{FF2B5EF4-FFF2-40B4-BE49-F238E27FC236}">
                <a16:creationId xmlns:a16="http://schemas.microsoft.com/office/drawing/2014/main" id="{7FA4FE3E-F333-004C-EEA1-2EEFAAD820A9}"/>
              </a:ext>
            </a:extLst>
          </p:cNvPr>
          <p:cNvPicPr>
            <a:picLocks/>
          </p:cNvPicPr>
          <p:nvPr/>
        </p:nvPicPr>
        <p:blipFill>
          <a:blip r:embed="rId6"/>
          <a:stretch>
            <a:fillRect/>
          </a:stretch>
        </p:blipFill>
        <p:spPr>
          <a:xfrm>
            <a:off x="9049172" y="1660717"/>
            <a:ext cx="418724" cy="418724"/>
          </a:xfrm>
          <a:prstGeom prst="rect">
            <a:avLst/>
          </a:prstGeom>
        </p:spPr>
      </p:pic>
      <p:sp>
        <p:nvSpPr>
          <p:cNvPr id="92" name="Text Placeholder 16">
            <a:extLst>
              <a:ext uri="{FF2B5EF4-FFF2-40B4-BE49-F238E27FC236}">
                <a16:creationId xmlns:a16="http://schemas.microsoft.com/office/drawing/2014/main" id="{B2F6E22E-329B-3B1F-B83B-EE9E0638E241}"/>
              </a:ext>
            </a:extLst>
          </p:cNvPr>
          <p:cNvSpPr txBox="1">
            <a:spLocks/>
          </p:cNvSpPr>
          <p:nvPr/>
        </p:nvSpPr>
        <p:spPr>
          <a:xfrm>
            <a:off x="8941594" y="2464079"/>
            <a:ext cx="2482476" cy="492443"/>
          </a:xfrm>
          <a:prstGeom prst="rect">
            <a:avLst/>
          </a:prstGeom>
        </p:spPr>
        <p:txBody>
          <a:bodyPr wrap="square" lIns="0" tIns="0" rIns="0" bIns="0" anchor="ctr">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effectLst/>
                <a:uLnTx/>
                <a:uFillTx/>
                <a:cs typeface="+mn-cs"/>
              </a:rPr>
              <a:t>How will customers ultimately use my app?</a:t>
            </a:r>
          </a:p>
        </p:txBody>
      </p:sp>
      <p:sp>
        <p:nvSpPr>
          <p:cNvPr id="93" name="Text Placeholder 16">
            <a:extLst>
              <a:ext uri="{FF2B5EF4-FFF2-40B4-BE49-F238E27FC236}">
                <a16:creationId xmlns:a16="http://schemas.microsoft.com/office/drawing/2014/main" id="{6DF196F7-BB62-ABF6-5E5B-B9862715379E}"/>
              </a:ext>
            </a:extLst>
          </p:cNvPr>
          <p:cNvSpPr txBox="1">
            <a:spLocks/>
          </p:cNvSpPr>
          <p:nvPr/>
        </p:nvSpPr>
        <p:spPr>
          <a:xfrm>
            <a:off x="8953500" y="3291581"/>
            <a:ext cx="2397585" cy="984885"/>
          </a:xfrm>
          <a:prstGeom prst="rect">
            <a:avLst/>
          </a:prstGeom>
        </p:spPr>
        <p:txBody>
          <a:bodyPr wrap="square" lIns="0" tIns="0" rIns="0" bIns="0" anchor="t">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cs typeface="+mn-cs"/>
              </a:rPr>
              <a:t>Can this be a feature they turn on and off, or would they need ubiquitous, always-on access?</a:t>
            </a:r>
          </a:p>
        </p:txBody>
      </p:sp>
      <p:sp>
        <p:nvSpPr>
          <p:cNvPr id="103" name="TextBox 102">
            <a:extLst>
              <a:ext uri="{FF2B5EF4-FFF2-40B4-BE49-F238E27FC236}">
                <a16:creationId xmlns:a16="http://schemas.microsoft.com/office/drawing/2014/main" id="{684E0215-42A3-8905-E7E9-5E3498142245}"/>
              </a:ext>
              <a:ext uri="{C183D7F6-B498-43B3-948B-1728B52AA6E4}">
                <adec:decorative xmlns:adec="http://schemas.microsoft.com/office/drawing/2017/decorative" val="1"/>
              </a:ext>
            </a:extLst>
          </p:cNvPr>
          <p:cNvSpPr txBox="1"/>
          <p:nvPr/>
        </p:nvSpPr>
        <p:spPr>
          <a:xfrm>
            <a:off x="1002054" y="5585855"/>
            <a:ext cx="10618446" cy="415841"/>
          </a:xfrm>
          <a:prstGeom prst="roundRect">
            <a:avLst>
              <a:gd name="adj" fmla="val 50000"/>
            </a:avLst>
          </a:prstGeom>
          <a:solidFill>
            <a:schemeClr val="accent3">
              <a:lumMod val="20000"/>
              <a:lumOff val="80000"/>
            </a:schemeClr>
          </a:solidFill>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8" name="TextBox 107">
            <a:extLst>
              <a:ext uri="{FF2B5EF4-FFF2-40B4-BE49-F238E27FC236}">
                <a16:creationId xmlns:a16="http://schemas.microsoft.com/office/drawing/2014/main" id="{87FA04BD-CFF8-0A58-4492-23DB0B850741}"/>
              </a:ext>
            </a:extLst>
          </p:cNvPr>
          <p:cNvSpPr txBox="1"/>
          <p:nvPr/>
        </p:nvSpPr>
        <p:spPr>
          <a:xfrm>
            <a:off x="1275145" y="5624499"/>
            <a:ext cx="6522463" cy="3385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rPr>
              <a:t>How do you think your customers would answer these questions?</a:t>
            </a:r>
          </a:p>
        </p:txBody>
      </p:sp>
      <p:sp>
        <p:nvSpPr>
          <p:cNvPr id="16" name="Oval 35_1">
            <a:extLst>
              <a:ext uri="{FF2B5EF4-FFF2-40B4-BE49-F238E27FC236}">
                <a16:creationId xmlns:a16="http://schemas.microsoft.com/office/drawing/2014/main" id="{DDE77AC1-4B02-D1EC-17C8-4568CF708C02}"/>
              </a:ext>
              <a:ext uri="{C183D7F6-B498-43B3-948B-1728B52AA6E4}">
                <adec:decorative xmlns:adec="http://schemas.microsoft.com/office/drawing/2017/decorative" val="1"/>
              </a:ext>
            </a:extLst>
          </p:cNvPr>
          <p:cNvSpPr>
            <a:spLocks/>
          </p:cNvSpPr>
          <p:nvPr/>
        </p:nvSpPr>
        <p:spPr bwMode="auto">
          <a:xfrm>
            <a:off x="590550" y="5476836"/>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7" name="Picture 15" descr="Laptop with bar chart and light bulb in purple color">
            <a:extLst>
              <a:ext uri="{FF2B5EF4-FFF2-40B4-BE49-F238E27FC236}">
                <a16:creationId xmlns:a16="http://schemas.microsoft.com/office/drawing/2014/main" id="{91FD7D1C-190A-A234-6143-68AF4D5987CA}"/>
              </a:ext>
            </a:extLst>
          </p:cNvPr>
          <p:cNvPicPr>
            <a:picLocks noChangeAspect="1"/>
          </p:cNvPicPr>
          <p:nvPr/>
        </p:nvPicPr>
        <p:blipFill>
          <a:blip r:embed="rId7"/>
          <a:stretch>
            <a:fillRect/>
          </a:stretch>
        </p:blipFill>
        <p:spPr>
          <a:xfrm>
            <a:off x="695792" y="5582078"/>
            <a:ext cx="423396" cy="423396"/>
          </a:xfrm>
          <a:prstGeom prst="rect">
            <a:avLst/>
          </a:prstGeom>
        </p:spPr>
      </p:pic>
    </p:spTree>
    <p:extLst>
      <p:ext uri="{BB962C8B-B14F-4D97-AF65-F5344CB8AC3E}">
        <p14:creationId xmlns:p14="http://schemas.microsoft.com/office/powerpoint/2010/main" val="23329814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EA22-297C-1642-0EE3-3B03C125B10A}"/>
              </a:ext>
            </a:extLst>
          </p:cNvPr>
          <p:cNvSpPr>
            <a:spLocks noGrp="1"/>
          </p:cNvSpPr>
          <p:nvPr>
            <p:ph type="title"/>
          </p:nvPr>
        </p:nvSpPr>
        <p:spPr>
          <a:xfrm>
            <a:off x="592386" y="425945"/>
            <a:ext cx="11007477" cy="584775"/>
          </a:xfrm>
        </p:spPr>
        <p:txBody>
          <a:bodyPr/>
          <a:lstStyle/>
          <a:p>
            <a:r>
              <a:rPr lang="en-US" noProof="0"/>
              <a:t>Business model complexity can impact adoption</a:t>
            </a:r>
            <a:endParaRPr lang="en-US"/>
          </a:p>
        </p:txBody>
      </p:sp>
      <p:sp>
        <p:nvSpPr>
          <p:cNvPr id="5" name="Rectangle: Rounded Corners 4">
            <a:extLst>
              <a:ext uri="{FF2B5EF4-FFF2-40B4-BE49-F238E27FC236}">
                <a16:creationId xmlns:a16="http://schemas.microsoft.com/office/drawing/2014/main" id="{13EFE7A4-5652-5942-40FA-EBAC9B617B6F}"/>
              </a:ext>
              <a:ext uri="{C183D7F6-B498-43B3-948B-1728B52AA6E4}">
                <adec:decorative xmlns:adec="http://schemas.microsoft.com/office/drawing/2017/decorative" val="1"/>
              </a:ext>
            </a:extLst>
          </p:cNvPr>
          <p:cNvSpPr>
            <a:spLocks/>
          </p:cNvSpPr>
          <p:nvPr/>
        </p:nvSpPr>
        <p:spPr bwMode="auto">
          <a:xfrm>
            <a:off x="571501" y="1182687"/>
            <a:ext cx="11048999" cy="4368801"/>
          </a:xfrm>
          <a:prstGeom prst="roundRect">
            <a:avLst>
              <a:gd name="adj" fmla="val 2211"/>
            </a:avLst>
          </a:prstGeom>
          <a:solidFill>
            <a:schemeClr val="bg1">
              <a:alpha val="90000"/>
            </a:scheme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 name="Rectangle: Top Corners Rounded 5">
            <a:extLst>
              <a:ext uri="{FF2B5EF4-FFF2-40B4-BE49-F238E27FC236}">
                <a16:creationId xmlns:a16="http://schemas.microsoft.com/office/drawing/2014/main" id="{1B88B197-BC70-7B71-9C84-AB9A3412BB97}"/>
              </a:ext>
              <a:ext uri="{C183D7F6-B498-43B3-948B-1728B52AA6E4}">
                <adec:decorative xmlns:adec="http://schemas.microsoft.com/office/drawing/2017/decorative" val="1"/>
              </a:ext>
            </a:extLst>
          </p:cNvPr>
          <p:cNvSpPr>
            <a:spLocks/>
          </p:cNvSpPr>
          <p:nvPr/>
        </p:nvSpPr>
        <p:spPr bwMode="auto">
          <a:xfrm>
            <a:off x="571501" y="1182690"/>
            <a:ext cx="11048999" cy="334960"/>
          </a:xfrm>
          <a:prstGeom prst="round2SameRect">
            <a:avLst/>
          </a:prstGeom>
          <a:solidFill>
            <a:schemeClr val="accent3"/>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Single Corner Rounded 10">
            <a:extLst>
              <a:ext uri="{FF2B5EF4-FFF2-40B4-BE49-F238E27FC236}">
                <a16:creationId xmlns:a16="http://schemas.microsoft.com/office/drawing/2014/main" id="{883F5C7F-DF74-BCEC-E549-0FA309204646}"/>
              </a:ext>
              <a:ext uri="{C183D7F6-B498-43B3-948B-1728B52AA6E4}">
                <adec:decorative xmlns:adec="http://schemas.microsoft.com/office/drawing/2017/decorative" val="1"/>
              </a:ext>
            </a:extLst>
          </p:cNvPr>
          <p:cNvSpPr>
            <a:spLocks/>
          </p:cNvSpPr>
          <p:nvPr/>
        </p:nvSpPr>
        <p:spPr bwMode="auto">
          <a:xfrm flipH="1" flipV="1">
            <a:off x="571500" y="1527169"/>
            <a:ext cx="1338261" cy="4024318"/>
          </a:xfrm>
          <a:prstGeom prst="round1Rect">
            <a:avLst>
              <a:gd name="adj" fmla="val 6622"/>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aphicFrame>
        <p:nvGraphicFramePr>
          <p:cNvPr id="12" name="Table 11">
            <a:extLst>
              <a:ext uri="{FF2B5EF4-FFF2-40B4-BE49-F238E27FC236}">
                <a16:creationId xmlns:a16="http://schemas.microsoft.com/office/drawing/2014/main" id="{E355D3BC-65C5-A8A9-9639-19377F886F1F}"/>
              </a:ext>
            </a:extLst>
          </p:cNvPr>
          <p:cNvGraphicFramePr>
            <a:graphicFrameLocks noGrp="1"/>
          </p:cNvGraphicFramePr>
          <p:nvPr>
            <p:extLst>
              <p:ext uri="{D42A27DB-BD31-4B8C-83A1-F6EECF244321}">
                <p14:modId xmlns:p14="http://schemas.microsoft.com/office/powerpoint/2010/main" val="4270736493"/>
              </p:ext>
            </p:extLst>
          </p:nvPr>
        </p:nvGraphicFramePr>
        <p:xfrm>
          <a:off x="571502" y="1182688"/>
          <a:ext cx="11049000" cy="4368800"/>
        </p:xfrm>
        <a:graphic>
          <a:graphicData uri="http://schemas.openxmlformats.org/drawingml/2006/table">
            <a:tbl>
              <a:tblPr firstRow="1" bandRow="1">
                <a:effectLst/>
                <a:tableStyleId>{2D5ABB26-0587-4C30-8999-92F81FD0307C}</a:tableStyleId>
              </a:tblPr>
              <a:tblGrid>
                <a:gridCol w="1338934">
                  <a:extLst>
                    <a:ext uri="{9D8B030D-6E8A-4147-A177-3AD203B41FA5}">
                      <a16:colId xmlns:a16="http://schemas.microsoft.com/office/drawing/2014/main" val="263901506"/>
                    </a:ext>
                  </a:extLst>
                </a:gridCol>
                <a:gridCol w="2970812">
                  <a:extLst>
                    <a:ext uri="{9D8B030D-6E8A-4147-A177-3AD203B41FA5}">
                      <a16:colId xmlns:a16="http://schemas.microsoft.com/office/drawing/2014/main" val="4084951580"/>
                    </a:ext>
                  </a:extLst>
                </a:gridCol>
                <a:gridCol w="3142756">
                  <a:extLst>
                    <a:ext uri="{9D8B030D-6E8A-4147-A177-3AD203B41FA5}">
                      <a16:colId xmlns:a16="http://schemas.microsoft.com/office/drawing/2014/main" val="3450948132"/>
                    </a:ext>
                  </a:extLst>
                </a:gridCol>
                <a:gridCol w="3596498">
                  <a:extLst>
                    <a:ext uri="{9D8B030D-6E8A-4147-A177-3AD203B41FA5}">
                      <a16:colId xmlns:a16="http://schemas.microsoft.com/office/drawing/2014/main" val="1834069604"/>
                    </a:ext>
                  </a:extLst>
                </a:gridCol>
              </a:tblGrid>
              <a:tr h="333599">
                <a:tc>
                  <a:txBody>
                    <a:bodyPr/>
                    <a:lstStyle/>
                    <a:p>
                      <a:pPr algn="l" defTabSz="932742">
                        <a:spcBef>
                          <a:spcPts val="400"/>
                        </a:spcBef>
                        <a:spcAft>
                          <a:spcPts val="400"/>
                        </a:spcAft>
                      </a:pPr>
                      <a:endParaRPr lang="en-US" sz="1600" b="0">
                        <a:solidFill>
                          <a:schemeClr val="bg1"/>
                        </a:solidFill>
                        <a:latin typeface="+mj-lt"/>
                      </a:endParaRPr>
                    </a:p>
                  </a:txBody>
                  <a:tcPr anchor="ct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tcPr>
                </a:tc>
                <a:tc>
                  <a:txBody>
                    <a:bodyPr/>
                    <a:lstStyle/>
                    <a:p>
                      <a:pPr marL="0" marR="0" lvl="0" indent="0" algn="ctr" defTabSz="932742" rtl="0" eaLnBrk="1" fontAlgn="auto" hangingPunct="1">
                        <a:lnSpc>
                          <a:spcPct val="100000"/>
                        </a:lnSpc>
                        <a:spcBef>
                          <a:spcPts val="400"/>
                        </a:spcBef>
                        <a:spcAft>
                          <a:spcPts val="400"/>
                        </a:spcAft>
                        <a:buFontTx/>
                        <a:buNone/>
                      </a:pPr>
                      <a:r>
                        <a:rPr lang="en-US" sz="1600" b="0" i="0" u="none" strike="noStrike" kern="1200" cap="none" spc="0" normalizeH="0" baseline="0">
                          <a:solidFill>
                            <a:schemeClr val="bg1">
                              <a:lumMod val="100000"/>
                            </a:schemeClr>
                          </a:solidFill>
                          <a:latin typeface="+mj-lt"/>
                          <a:ea typeface="+mn-ea"/>
                          <a:cs typeface="+mn-cs"/>
                          <a:sym typeface=""/>
                        </a:rPr>
                        <a:t>Simple and predictable model</a:t>
                      </a: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tcPr>
                </a:tc>
                <a:tc>
                  <a:txBody>
                    <a:bodyPr/>
                    <a:lstStyle/>
                    <a:p>
                      <a:pPr marL="0" marR="0" lvl="0" indent="0" algn="ctr" defTabSz="932742" rtl="0" eaLnBrk="1" fontAlgn="auto" hangingPunct="1">
                        <a:lnSpc>
                          <a:spcPct val="100000"/>
                        </a:lnSpc>
                        <a:spcBef>
                          <a:spcPts val="400"/>
                        </a:spcBef>
                        <a:spcAft>
                          <a:spcPts val="400"/>
                        </a:spcAft>
                        <a:buFontTx/>
                        <a:buNone/>
                      </a:pPr>
                      <a:r>
                        <a:rPr lang="en-US" sz="1600" b="0" i="0" u="none" strike="noStrike" kern="1200" cap="none" spc="0" normalizeH="0" baseline="0">
                          <a:solidFill>
                            <a:schemeClr val="bg1">
                              <a:lumMod val="100000"/>
                            </a:schemeClr>
                          </a:solidFill>
                          <a:latin typeface="+mj-lt"/>
                          <a:ea typeface="+mn-ea"/>
                          <a:cs typeface="+mn-cs"/>
                          <a:sym typeface=""/>
                        </a:rPr>
                        <a:t>Flexibility model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tcPr>
                </a:tc>
                <a:tc>
                  <a:txBody>
                    <a:bodyPr/>
                    <a:lstStyle/>
                    <a:p>
                      <a:pPr marL="0" marR="0" lvl="0" indent="0" algn="ctr" defTabSz="932742" rtl="0" eaLnBrk="1" fontAlgn="auto" hangingPunct="1">
                        <a:lnSpc>
                          <a:spcPct val="100000"/>
                        </a:lnSpc>
                        <a:spcBef>
                          <a:spcPts val="400"/>
                        </a:spcBef>
                        <a:spcAft>
                          <a:spcPts val="400"/>
                        </a:spcAft>
                        <a:buFontTx/>
                        <a:buNone/>
                      </a:pPr>
                      <a:r>
                        <a:rPr lang="en-US" sz="1600" b="0" i="0" u="none" strike="noStrike" kern="1200" cap="none" spc="0" normalizeH="0" baseline="0">
                          <a:solidFill>
                            <a:schemeClr val="bg1">
                              <a:lumMod val="100000"/>
                            </a:schemeClr>
                          </a:solidFill>
                          <a:latin typeface="+mj-lt"/>
                          <a:ea typeface="+mn-ea"/>
                          <a:cs typeface="+mn-cs"/>
                          <a:sym typeface=""/>
                        </a:rPr>
                        <a:t>Consumption-based model</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tcPr>
                </a:tc>
                <a:extLst>
                  <a:ext uri="{0D108BD9-81ED-4DB2-BD59-A6C34878D82A}">
                    <a16:rowId xmlns:a16="http://schemas.microsoft.com/office/drawing/2014/main" val="876162716"/>
                  </a:ext>
                </a:extLst>
              </a:tr>
              <a:tr h="545889">
                <a:tc>
                  <a:txBody>
                    <a:bodyPr/>
                    <a:lstStyle/>
                    <a:p>
                      <a:pPr marL="0" marR="0" lvl="0" indent="0" algn="l" defTabSz="932742" rtl="0" eaLnBrk="1" fontAlgn="auto" hangingPunct="1">
                        <a:lnSpc>
                          <a:spcPct val="100000"/>
                        </a:lnSpc>
                        <a:spcBef>
                          <a:spcPts val="400"/>
                        </a:spcBef>
                        <a:spcAft>
                          <a:spcPts val="400"/>
                        </a:spcAft>
                        <a:buFontTx/>
                        <a:buNone/>
                      </a:pPr>
                      <a:r>
                        <a:rPr lang="en-US" sz="1400" b="0" i="0" u="none" strike="noStrike" kern="1200" cap="none" spc="0" normalizeH="0" baseline="0">
                          <a:solidFill>
                            <a:schemeClr val="tx1"/>
                          </a:solidFill>
                          <a:latin typeface="+mn-lt"/>
                          <a:ea typeface="+mn-ea"/>
                          <a:cs typeface="+mn-cs"/>
                          <a:sym typeface=""/>
                        </a:rPr>
                        <a:t>Description</a:t>
                      </a:r>
                    </a:p>
                  </a:txBody>
                  <a:tcPr anchor="ct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no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Flat-rate per user per month</a:t>
                      </a:r>
                      <a:r>
                        <a:rPr kumimoji="0" lang="en-US" sz="1600" b="0" i="0" u="none" strike="noStrike" kern="1200" cap="none" spc="0" normalizeH="0" baseline="0">
                          <a:ln>
                            <a:noFill/>
                          </a:ln>
                          <a:solidFill>
                            <a:schemeClr val="accent6"/>
                          </a:solidFill>
                          <a:effectLst/>
                          <a:uLnTx/>
                          <a:uFillTx/>
                          <a:latin typeface="+mn-lt"/>
                          <a:ea typeface="+mn-ea"/>
                          <a:cs typeface="+mn-cs"/>
                          <a:sym typeface=""/>
                        </a:rPr>
                        <a:t> </a:t>
                      </a:r>
                      <a:r>
                        <a:rPr lang="en-US" sz="1400" b="0" i="0" u="none" strike="noStrike" kern="1200" cap="none" spc="0" normalizeH="0" baseline="0">
                          <a:solidFill>
                            <a:schemeClr val="tx1"/>
                          </a:solidFill>
                          <a:latin typeface="+mn-lt"/>
                          <a:ea typeface="+mn-ea"/>
                          <a:cs typeface="+mn-cs"/>
                          <a:sym typeface=""/>
                        </a:rPr>
                        <a:t>with unlimited usage</a:t>
                      </a: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Tier-based usage with monthly limits </a:t>
                      </a:r>
                      <a:r>
                        <a:rPr lang="en-US" sz="1400" b="0" i="0" u="none" strike="noStrike" kern="1200" cap="none" spc="0" normalizeH="0" baseline="0">
                          <a:solidFill>
                            <a:schemeClr val="tx1"/>
                          </a:solidFill>
                          <a:latin typeface="+mn-lt"/>
                          <a:ea typeface="+mn-ea"/>
                          <a:cs typeface="+mn-cs"/>
                          <a:sym typeface=""/>
                        </a:rPr>
                        <a:t>and overage fees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Pay for only what you use. </a:t>
                      </a:r>
                      <a:r>
                        <a:rPr lang="en-US" sz="1400" b="0" i="0" u="none" strike="noStrike" kern="1200" cap="none" spc="0" normalizeH="0" baseline="0">
                          <a:solidFill>
                            <a:schemeClr val="tx1"/>
                          </a:solidFill>
                          <a:latin typeface="+mn-lt"/>
                          <a:ea typeface="+mn-ea"/>
                          <a:cs typeface="+mn-cs"/>
                          <a:sym typeface=""/>
                        </a:rPr>
                        <a:t>Prices are reduced at higher usage levels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772666169"/>
                  </a:ext>
                </a:extLst>
              </a:tr>
              <a:tr h="515562">
                <a:tc>
                  <a:txBody>
                    <a:bodyPr/>
                    <a:lstStyle/>
                    <a:p>
                      <a:pPr marL="0" marR="0" lvl="0" indent="0" algn="l" defTabSz="932742" rtl="0" eaLnBrk="1" fontAlgn="auto" hangingPunct="1">
                        <a:lnSpc>
                          <a:spcPct val="100000"/>
                        </a:lnSpc>
                        <a:spcBef>
                          <a:spcPts val="400"/>
                        </a:spcBef>
                        <a:spcAft>
                          <a:spcPts val="400"/>
                        </a:spcAft>
                        <a:buFontTx/>
                        <a:buNone/>
                      </a:pPr>
                      <a:r>
                        <a:rPr lang="en-US" sz="1400" b="0" i="0" u="none" strike="noStrike" kern="1200" cap="none" spc="0" normalizeH="0" baseline="0">
                          <a:solidFill>
                            <a:schemeClr val="tx1"/>
                          </a:solidFill>
                          <a:latin typeface="+mn-lt"/>
                          <a:ea typeface="+mn-ea"/>
                          <a:cs typeface="+mn-cs"/>
                          <a:sym typeface=""/>
                        </a:rPr>
                        <a:t>Price Tiers (per month)</a:t>
                      </a:r>
                    </a:p>
                  </a:txBody>
                  <a:tcPr anchor="ct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Single pricing tier</a:t>
                      </a:r>
                      <a:r>
                        <a:rPr kumimoji="0" lang="en-US" sz="1600" b="0" i="0" u="none" strike="noStrike" kern="1200" cap="none" spc="0" normalizeH="0" baseline="0">
                          <a:ln>
                            <a:noFill/>
                          </a:ln>
                          <a:solidFill>
                            <a:schemeClr val="accent6"/>
                          </a:solidFill>
                          <a:effectLst/>
                          <a:uLnTx/>
                          <a:uFillTx/>
                          <a:latin typeface="+mn-lt"/>
                          <a:ea typeface="+mn-ea"/>
                          <a:cs typeface="+mn-cs"/>
                          <a:sym typeface=""/>
                        </a:rPr>
                        <a:t> </a:t>
                      </a:r>
                      <a:r>
                        <a:rPr lang="en-US" sz="1400" b="0" i="0" u="none" strike="noStrike" kern="1200" cap="none" spc="0" normalizeH="0" baseline="0">
                          <a:solidFill>
                            <a:schemeClr val="tx1"/>
                          </a:solidFill>
                          <a:latin typeface="+mn-lt"/>
                          <a:ea typeface="+mn-ea"/>
                          <a:cs typeface="+mn-cs"/>
                          <a:sym typeface=""/>
                        </a:rPr>
                        <a:t>with per-user fee</a:t>
                      </a: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Multiple pricing tiers </a:t>
                      </a:r>
                      <a:r>
                        <a:rPr lang="en-US" sz="1400" b="0" i="0" u="none" strike="noStrike" kern="1200" cap="none" spc="0" normalizeH="0" baseline="0">
                          <a:solidFill>
                            <a:schemeClr val="tx1"/>
                          </a:solidFill>
                          <a:latin typeface="+mn-lt"/>
                          <a:ea typeface="+mn-ea"/>
                          <a:cs typeface="+mn-cs"/>
                          <a:sym typeface=""/>
                        </a:rPr>
                        <a:t>to support different personas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Usage-based pricing </a:t>
                      </a:r>
                      <a:r>
                        <a:rPr lang="en-US" sz="1400" b="0" i="0" u="none" strike="noStrike" kern="1200" cap="none" spc="0" normalizeH="0" baseline="0">
                          <a:solidFill>
                            <a:schemeClr val="tx1"/>
                          </a:solidFill>
                          <a:latin typeface="+mn-lt"/>
                          <a:ea typeface="+mn-ea"/>
                          <a:cs typeface="+mn-cs"/>
                          <a:sym typeface=""/>
                        </a:rPr>
                        <a:t>with charges decreasing as usage increases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960547513"/>
                  </a:ext>
                </a:extLst>
              </a:tr>
              <a:tr h="545889">
                <a:tc>
                  <a:txBody>
                    <a:bodyPr/>
                    <a:lstStyle/>
                    <a:p>
                      <a:pPr marL="0" marR="0" lvl="0" indent="0" algn="l" defTabSz="932742" rtl="0" eaLnBrk="1" fontAlgn="auto" hangingPunct="1">
                        <a:lnSpc>
                          <a:spcPct val="100000"/>
                        </a:lnSpc>
                        <a:spcBef>
                          <a:spcPts val="400"/>
                        </a:spcBef>
                        <a:spcAft>
                          <a:spcPts val="400"/>
                        </a:spcAft>
                        <a:buFontTx/>
                        <a:buNone/>
                      </a:pPr>
                      <a:r>
                        <a:rPr lang="en-US" sz="1400" b="0" i="0" u="none" strike="noStrike" kern="1200" cap="none" spc="0" normalizeH="0" baseline="0">
                          <a:solidFill>
                            <a:schemeClr val="tx1"/>
                          </a:solidFill>
                          <a:latin typeface="+mn-lt"/>
                          <a:ea typeface="+mn-ea"/>
                          <a:cs typeface="+mn-cs"/>
                          <a:sym typeface=""/>
                        </a:rPr>
                        <a:t>Entitlements</a:t>
                      </a:r>
                    </a:p>
                  </a:txBody>
                  <a:tcPr anchor="ct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Unlimited usage</a:t>
                      </a:r>
                      <a:r>
                        <a:rPr kumimoji="0" lang="en-US" sz="1600" b="0" i="0" u="none" strike="noStrike" kern="1200" cap="none" spc="0" normalizeH="0" baseline="0">
                          <a:ln>
                            <a:noFill/>
                          </a:ln>
                          <a:solidFill>
                            <a:schemeClr val="accent6"/>
                          </a:solidFill>
                          <a:effectLst/>
                          <a:uLnTx/>
                          <a:uFillTx/>
                          <a:latin typeface="+mn-lt"/>
                          <a:ea typeface="+mn-ea"/>
                          <a:cs typeface="+mn-cs"/>
                          <a:sym typeface=""/>
                        </a:rPr>
                        <a:t> </a:t>
                      </a:r>
                      <a:r>
                        <a:rPr lang="en-US" sz="1400" b="0" i="0" u="none" strike="noStrike" kern="1200" cap="none" spc="0" normalizeH="0" baseline="0">
                          <a:solidFill>
                            <a:schemeClr val="tx1"/>
                          </a:solidFill>
                          <a:latin typeface="+mn-lt"/>
                          <a:ea typeface="+mn-ea"/>
                          <a:cs typeface="+mn-cs"/>
                          <a:sym typeface=""/>
                        </a:rPr>
                        <a:t>under a standard </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monthly fee</a:t>
                      </a: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Monthly limit </a:t>
                      </a:r>
                      <a:r>
                        <a:rPr lang="en-US" sz="1400" b="0" i="0" u="none" strike="noStrike" kern="1200" cap="none" spc="0" normalizeH="0" baseline="0">
                          <a:solidFill>
                            <a:schemeClr val="tx1"/>
                          </a:solidFill>
                          <a:latin typeface="+mn-lt"/>
                          <a:ea typeface="+mn-ea"/>
                          <a:cs typeface="+mn-cs"/>
                          <a:sym typeface=""/>
                        </a:rPr>
                        <a:t>on usage dictated by </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price tier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Unlimited usage </a:t>
                      </a:r>
                      <a:r>
                        <a:rPr lang="en-US" sz="1400" b="0" i="0" u="none" strike="noStrike" kern="1200" cap="none" spc="0" normalizeH="0" baseline="0">
                          <a:solidFill>
                            <a:schemeClr val="tx1"/>
                          </a:solidFill>
                          <a:latin typeface="+mn-lt"/>
                          <a:ea typeface="+mn-ea"/>
                          <a:cs typeface="+mn-cs"/>
                          <a:sym typeface=""/>
                        </a:rPr>
                        <a:t>with charges dictated</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by usage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2764842834"/>
                  </a:ext>
                </a:extLst>
              </a:tr>
              <a:tr h="515562">
                <a:tc>
                  <a:txBody>
                    <a:bodyPr/>
                    <a:lstStyle/>
                    <a:p>
                      <a:pPr marL="0" marR="0" lvl="0" indent="0" algn="l" defTabSz="932742" rtl="0" eaLnBrk="1" fontAlgn="auto" hangingPunct="1">
                        <a:lnSpc>
                          <a:spcPct val="100000"/>
                        </a:lnSpc>
                        <a:spcBef>
                          <a:spcPts val="400"/>
                        </a:spcBef>
                        <a:spcAft>
                          <a:spcPts val="400"/>
                        </a:spcAft>
                        <a:buFontTx/>
                        <a:buNone/>
                      </a:pPr>
                      <a:r>
                        <a:rPr lang="en-US" sz="1400" b="0" i="0" u="none" strike="noStrike" kern="1200" cap="none" spc="0" normalizeH="0" baseline="0">
                          <a:solidFill>
                            <a:schemeClr val="tx1"/>
                          </a:solidFill>
                          <a:latin typeface="+mn-lt"/>
                          <a:ea typeface="+mn-ea"/>
                          <a:cs typeface="+mn-cs"/>
                          <a:sym typeface=""/>
                        </a:rPr>
                        <a:t>Overages</a:t>
                      </a:r>
                    </a:p>
                  </a:txBody>
                  <a:tcPr anchor="ct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No restrictions</a:t>
                      </a: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Standard charge </a:t>
                      </a:r>
                      <a:r>
                        <a:rPr lang="en-US" sz="1400" b="0" i="0" u="none" strike="noStrike" kern="1200" cap="none" spc="0" normalizeH="0" baseline="0">
                          <a:solidFill>
                            <a:schemeClr val="tx1"/>
                          </a:solidFill>
                          <a:latin typeface="+mn-lt"/>
                          <a:ea typeface="+mn-ea"/>
                          <a:cs typeface="+mn-cs"/>
                          <a:sym typeface=""/>
                        </a:rPr>
                        <a:t>for usage</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above limits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No restrictions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694756745"/>
                  </a:ext>
                </a:extLst>
              </a:tr>
              <a:tr h="1890393">
                <a:tc>
                  <a:txBody>
                    <a:bodyPr/>
                    <a:lstStyle/>
                    <a:p>
                      <a:pPr marL="0" marR="0" lvl="0" indent="0" algn="l" defTabSz="932742" rtl="0" eaLnBrk="1" fontAlgn="auto" hangingPunct="1">
                        <a:lnSpc>
                          <a:spcPct val="100000"/>
                        </a:lnSpc>
                        <a:spcBef>
                          <a:spcPts val="400"/>
                        </a:spcBef>
                        <a:spcAft>
                          <a:spcPts val="400"/>
                        </a:spcAft>
                        <a:buFontTx/>
                        <a:buNone/>
                      </a:pPr>
                      <a:r>
                        <a:rPr lang="en-US" sz="1400" b="0" i="0" u="none" strike="noStrike" kern="1200" cap="none" spc="0" normalizeH="0" baseline="0">
                          <a:solidFill>
                            <a:schemeClr val="tx1"/>
                          </a:solidFill>
                          <a:latin typeface="+mn-lt"/>
                          <a:ea typeface="+mn-ea"/>
                          <a:cs typeface="+mn-cs"/>
                          <a:sym typeface=""/>
                        </a:rPr>
                        <a:t>Findings</a:t>
                      </a:r>
                    </a:p>
                    <a:p>
                      <a:pPr marL="0" marR="0" lvl="0" indent="0" algn="l" defTabSz="932742" rtl="0" eaLnBrk="1" fontAlgn="auto" hangingPunct="1">
                        <a:lnSpc>
                          <a:spcPct val="100000"/>
                        </a:lnSpc>
                        <a:spcBef>
                          <a:spcPts val="400"/>
                        </a:spcBef>
                        <a:spcAft>
                          <a:spcPts val="400"/>
                        </a:spcAft>
                        <a:buFontTx/>
                        <a:buNone/>
                      </a:pPr>
                      <a:endParaRPr lang="en-US" sz="1400" b="0" i="0" u="none" strike="noStrike" kern="1200" cap="none" spc="0" normalizeH="0" baseline="0">
                        <a:solidFill>
                          <a:schemeClr val="tx1"/>
                        </a:solidFill>
                        <a:latin typeface="+mj-lt"/>
                        <a:ea typeface="+mn-ea"/>
                        <a:cs typeface="+mn-cs"/>
                        <a:sym typeface=""/>
                      </a:endParaRPr>
                    </a:p>
                  </a:txBody>
                  <a:tcP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400" b="0" i="0" u="none" strike="noStrike" kern="1200" cap="none" spc="0" normalizeH="0" baseline="0">
                          <a:solidFill>
                            <a:schemeClr val="tx1"/>
                          </a:solidFill>
                          <a:latin typeface="+mn-lt"/>
                          <a:ea typeface="+mn-ea"/>
                          <a:cs typeface="+mn-cs"/>
                          <a:sym typeface=""/>
                        </a:rPr>
                        <a:t>Predictability of monthly pricing simplifies cost considerations for enterprise teams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Customers may expect a free trial before committing to a monthly subscription</a:t>
                      </a:r>
                    </a:p>
                  </a:txBody>
                  <a:tcP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Multiple price tiers offer more flexibility while making it harder to choose the “Right” plan</a:t>
                      </a:r>
                    </a:p>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Risk of leaving money on the table with “Use it or lose it” usage</a:t>
                      </a:r>
                    </a:p>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Monthly usage variability makes picking the right tier harder</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Consumption-based pricing offers a</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low-commitment option for hobbyists and part-time developers</a:t>
                      </a:r>
                    </a:p>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”Taxi-meter” model may drive</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negative behaviors (i.e., turn on only when needed)</a:t>
                      </a:r>
                    </a:p>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Users expect usage reporting and</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built-in cost controls</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116713387"/>
                  </a:ext>
                </a:extLst>
              </a:tr>
            </a:tbl>
          </a:graphicData>
        </a:graphic>
      </p:graphicFrame>
      <p:sp>
        <p:nvSpPr>
          <p:cNvPr id="8" name="Rectangle: Rounded Corners 7">
            <a:extLst>
              <a:ext uri="{FF2B5EF4-FFF2-40B4-BE49-F238E27FC236}">
                <a16:creationId xmlns:a16="http://schemas.microsoft.com/office/drawing/2014/main" id="{DBF4A8CE-65A9-3C4E-C77B-CC7A0FBD3791}"/>
              </a:ext>
              <a:ext uri="{C183D7F6-B498-43B3-948B-1728B52AA6E4}">
                <adec:decorative xmlns:adec="http://schemas.microsoft.com/office/drawing/2017/decorative" val="1"/>
              </a:ext>
            </a:extLst>
          </p:cNvPr>
          <p:cNvSpPr/>
          <p:nvPr/>
        </p:nvSpPr>
        <p:spPr bwMode="auto">
          <a:xfrm>
            <a:off x="571502" y="5720805"/>
            <a:ext cx="11049000" cy="423487"/>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cs typeface="Segoe UI" pitchFamily="34" charset="0"/>
            </a:endParaRPr>
          </a:p>
        </p:txBody>
      </p:sp>
      <p:grpSp>
        <p:nvGrpSpPr>
          <p:cNvPr id="9" name="Group 8">
            <a:extLst>
              <a:ext uri="{FF2B5EF4-FFF2-40B4-BE49-F238E27FC236}">
                <a16:creationId xmlns:a16="http://schemas.microsoft.com/office/drawing/2014/main" id="{8B28728F-3DCB-BA68-C1E5-1C4505DEC19D}"/>
              </a:ext>
              <a:ext uri="{C183D7F6-B498-43B3-948B-1728B52AA6E4}">
                <adec:decorative xmlns:adec="http://schemas.microsoft.com/office/drawing/2017/decorative" val="1"/>
              </a:ext>
            </a:extLst>
          </p:cNvPr>
          <p:cNvGrpSpPr>
            <a:grpSpLocks/>
          </p:cNvGrpSpPr>
          <p:nvPr/>
        </p:nvGrpSpPr>
        <p:grpSpPr>
          <a:xfrm>
            <a:off x="11291131" y="5797550"/>
            <a:ext cx="269996" cy="269996"/>
            <a:chOff x="5930900" y="6831591"/>
            <a:chExt cx="530324" cy="530324"/>
          </a:xfrm>
          <a:effectLst/>
        </p:grpSpPr>
        <p:grpSp>
          <p:nvGrpSpPr>
            <p:cNvPr id="10" name="Group 9">
              <a:extLst>
                <a:ext uri="{FF2B5EF4-FFF2-40B4-BE49-F238E27FC236}">
                  <a16:creationId xmlns:a16="http://schemas.microsoft.com/office/drawing/2014/main" id="{38F9A943-7722-673D-B63D-87A4A3696509}"/>
                </a:ext>
              </a:extLst>
            </p:cNvPr>
            <p:cNvGrpSpPr/>
            <p:nvPr/>
          </p:nvGrpSpPr>
          <p:grpSpPr>
            <a:xfrm>
              <a:off x="5930900" y="6831591"/>
              <a:ext cx="530324" cy="530324"/>
              <a:chOff x="4455477" y="1658311"/>
              <a:chExt cx="530226" cy="530226"/>
            </a:xfrm>
          </p:grpSpPr>
          <p:sp>
            <p:nvSpPr>
              <p:cNvPr id="14" name="Oval 35_1_1">
                <a:extLst>
                  <a:ext uri="{FF2B5EF4-FFF2-40B4-BE49-F238E27FC236}">
                    <a16:creationId xmlns:a16="http://schemas.microsoft.com/office/drawing/2014/main" id="{AC59DFEE-F3BC-01CA-8812-B90F3DCE0E0C}"/>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latin typeface="Segoe UI Semibold" panose="020B0502040204020203" pitchFamily="34" charset="0"/>
                  <a:cs typeface="Segoe UI Semibold" panose="020B0502040204020203" pitchFamily="34" charset="0"/>
                </a:endParaRPr>
              </a:p>
            </p:txBody>
          </p:sp>
          <p:sp>
            <p:nvSpPr>
              <p:cNvPr id="16" name="Oval 35_1">
                <a:extLst>
                  <a:ext uri="{FF2B5EF4-FFF2-40B4-BE49-F238E27FC236}">
                    <a16:creationId xmlns:a16="http://schemas.microsoft.com/office/drawing/2014/main" id="{4106C185-AEC9-CA01-C0DA-18B2055B5BC7}"/>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latin typeface="Segoe UI Semibold" panose="020B0502040204020203" pitchFamily="34" charset="0"/>
                  <a:cs typeface="Segoe UI Semibold" panose="020B0502040204020203" pitchFamily="34" charset="0"/>
                </a:endParaRPr>
              </a:p>
            </p:txBody>
          </p:sp>
        </p:grpSp>
        <p:sp>
          <p:nvSpPr>
            <p:cNvPr id="13" name="Graphic 17">
              <a:extLst>
                <a:ext uri="{FF2B5EF4-FFF2-40B4-BE49-F238E27FC236}">
                  <a16:creationId xmlns:a16="http://schemas.microsoft.com/office/drawing/2014/main" id="{9DD0A362-8FAF-C108-EF32-3186BA7A0F70}"/>
                </a:ext>
              </a:extLst>
            </p:cNvPr>
            <p:cNvSpPr/>
            <p:nvPr/>
          </p:nvSpPr>
          <p:spPr>
            <a:xfrm>
              <a:off x="6065887" y="6966593"/>
              <a:ext cx="260350" cy="260321"/>
            </a:xfrm>
            <a:custGeom>
              <a:avLst/>
              <a:gdLst>
                <a:gd name="connsiteX0" fmla="*/ 5686052 w 5829490"/>
                <a:gd name="connsiteY0" fmla="*/ 2568314 h 5828819"/>
                <a:gd name="connsiteX1" fmla="*/ 3261186 w 5829490"/>
                <a:gd name="connsiteY1" fmla="*/ 143439 h 5828819"/>
                <a:gd name="connsiteX2" fmla="*/ 2568500 w 5829490"/>
                <a:gd name="connsiteY2" fmla="*/ 143439 h 5828819"/>
                <a:gd name="connsiteX3" fmla="*/ 2568500 w 5829490"/>
                <a:gd name="connsiteY3" fmla="*/ 836126 h 5828819"/>
                <a:gd name="connsiteX4" fmla="*/ 4646798 w 5829490"/>
                <a:gd name="connsiteY4" fmla="*/ 2914414 h 5828819"/>
                <a:gd name="connsiteX5" fmla="*/ 2568500 w 5829490"/>
                <a:gd name="connsiteY5" fmla="*/ 4992694 h 5828819"/>
                <a:gd name="connsiteX6" fmla="*/ 2568500 w 5829490"/>
                <a:gd name="connsiteY6" fmla="*/ 5685380 h 5828819"/>
                <a:gd name="connsiteX7" fmla="*/ 3261186 w 5829490"/>
                <a:gd name="connsiteY7" fmla="*/ 5685380 h 5828819"/>
                <a:gd name="connsiteX8" fmla="*/ 5686052 w 5829490"/>
                <a:gd name="connsiteY8" fmla="*/ 3260515 h 5828819"/>
                <a:gd name="connsiteX9" fmla="*/ 5686052 w 5829490"/>
                <a:gd name="connsiteY9" fmla="*/ 2568314 h 5828819"/>
                <a:gd name="connsiteX10" fmla="*/ 2770430 w 5829490"/>
                <a:gd name="connsiteY10" fmla="*/ 2421477 h 5828819"/>
                <a:gd name="connsiteX11" fmla="*/ 845294 w 5829490"/>
                <a:gd name="connsiteY11" fmla="*/ 392461 h 5828819"/>
                <a:gd name="connsiteX12" fmla="*/ 145082 w 5829490"/>
                <a:gd name="connsiteY12" fmla="*/ 392461 h 5828819"/>
                <a:gd name="connsiteX13" fmla="*/ 145082 w 5829490"/>
                <a:gd name="connsiteY13" fmla="*/ 1130287 h 5828819"/>
                <a:gd name="connsiteX14" fmla="*/ 1720241 w 5829490"/>
                <a:gd name="connsiteY14" fmla="*/ 2790389 h 5828819"/>
                <a:gd name="connsiteX15" fmla="*/ 145082 w 5829490"/>
                <a:gd name="connsiteY15" fmla="*/ 4450492 h 5828819"/>
                <a:gd name="connsiteX16" fmla="*/ 145082 w 5829490"/>
                <a:gd name="connsiteY16" fmla="*/ 5188318 h 5828819"/>
                <a:gd name="connsiteX17" fmla="*/ 845294 w 5829490"/>
                <a:gd name="connsiteY17" fmla="*/ 5188318 h 5828819"/>
                <a:gd name="connsiteX18" fmla="*/ 2770430 w 5829490"/>
                <a:gd name="connsiteY18" fmla="*/ 3159302 h 5828819"/>
                <a:gd name="connsiteX19" fmla="*/ 2770430 w 5829490"/>
                <a:gd name="connsiteY19" fmla="*/ 2421477 h 582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29490" h="5828819">
                  <a:moveTo>
                    <a:pt x="5686052" y="2568314"/>
                  </a:moveTo>
                  <a:lnTo>
                    <a:pt x="3261186" y="143439"/>
                  </a:lnTo>
                  <a:cubicBezTo>
                    <a:pt x="3069934" y="-47813"/>
                    <a:pt x="2759752" y="-47813"/>
                    <a:pt x="2568500" y="143439"/>
                  </a:cubicBezTo>
                  <a:cubicBezTo>
                    <a:pt x="2377247" y="334692"/>
                    <a:pt x="2377247" y="644873"/>
                    <a:pt x="2568500" y="836126"/>
                  </a:cubicBezTo>
                  <a:lnTo>
                    <a:pt x="4646798" y="2914414"/>
                  </a:lnTo>
                  <a:lnTo>
                    <a:pt x="2568500" y="4992694"/>
                  </a:lnTo>
                  <a:cubicBezTo>
                    <a:pt x="2377247" y="5183946"/>
                    <a:pt x="2377247" y="5494127"/>
                    <a:pt x="2568500" y="5685380"/>
                  </a:cubicBezTo>
                  <a:cubicBezTo>
                    <a:pt x="2759752" y="5876633"/>
                    <a:pt x="3069934" y="5876633"/>
                    <a:pt x="3261186" y="5685380"/>
                  </a:cubicBezTo>
                  <a:lnTo>
                    <a:pt x="5686052" y="3260515"/>
                  </a:lnTo>
                  <a:cubicBezTo>
                    <a:pt x="5877304" y="3069738"/>
                    <a:pt x="5877304" y="2759566"/>
                    <a:pt x="5686052" y="2568314"/>
                  </a:cubicBezTo>
                  <a:close/>
                  <a:moveTo>
                    <a:pt x="2770430" y="2421477"/>
                  </a:moveTo>
                  <a:lnTo>
                    <a:pt x="845294" y="392461"/>
                  </a:lnTo>
                  <a:cubicBezTo>
                    <a:pt x="651851" y="188836"/>
                    <a:pt x="338526" y="188836"/>
                    <a:pt x="145082" y="392461"/>
                  </a:cubicBezTo>
                  <a:cubicBezTo>
                    <a:pt x="-48361" y="596086"/>
                    <a:pt x="-48361" y="926413"/>
                    <a:pt x="145082" y="1130287"/>
                  </a:cubicBezTo>
                  <a:lnTo>
                    <a:pt x="1720241" y="2790389"/>
                  </a:lnTo>
                  <a:lnTo>
                    <a:pt x="145082" y="4450492"/>
                  </a:lnTo>
                  <a:cubicBezTo>
                    <a:pt x="-48361" y="4654127"/>
                    <a:pt x="-48361" y="4984683"/>
                    <a:pt x="145082" y="5188318"/>
                  </a:cubicBezTo>
                  <a:cubicBezTo>
                    <a:pt x="338526" y="5391953"/>
                    <a:pt x="651851" y="5391953"/>
                    <a:pt x="845294" y="5188318"/>
                  </a:cubicBezTo>
                  <a:lnTo>
                    <a:pt x="2770430" y="3159302"/>
                  </a:lnTo>
                  <a:cubicBezTo>
                    <a:pt x="2963873" y="2955677"/>
                    <a:pt x="2963873" y="2625350"/>
                    <a:pt x="2770430" y="2421477"/>
                  </a:cubicBezTo>
                  <a:close/>
                </a:path>
              </a:pathLst>
            </a:custGeom>
            <a:solidFill>
              <a:schemeClr val="accent6"/>
            </a:solidFill>
            <a:ln w="9525" cap="flat">
              <a:noFill/>
              <a:prstDash val="solid"/>
              <a:miter/>
            </a:ln>
          </p:spPr>
          <p:txBody>
            <a:bodyPr rtlCol="0" anchor="ctr"/>
            <a:lstStyle/>
            <a:p>
              <a:endParaRPr lang="en-US"/>
            </a:p>
          </p:txBody>
        </p:sp>
      </p:grpSp>
      <p:sp>
        <p:nvSpPr>
          <p:cNvPr id="17" name="Rectangle 16">
            <a:extLst>
              <a:ext uri="{FF2B5EF4-FFF2-40B4-BE49-F238E27FC236}">
                <a16:creationId xmlns:a16="http://schemas.microsoft.com/office/drawing/2014/main" id="{70910B83-E24F-8657-527B-8FB19C7917C2}"/>
              </a:ext>
            </a:extLst>
          </p:cNvPr>
          <p:cNvSpPr/>
          <p:nvPr/>
        </p:nvSpPr>
        <p:spPr>
          <a:xfrm>
            <a:off x="3977824" y="5840215"/>
            <a:ext cx="4236353" cy="184666"/>
          </a:xfrm>
          <a:prstGeom prst="rect">
            <a:avLst/>
          </a:prstGeom>
          <a:noFill/>
          <a:ln w="5992" cap="flat">
            <a:noFill/>
            <a:prstDash val="solid"/>
            <a:miter/>
          </a:ln>
        </p:spPr>
        <p:txBody>
          <a:bodyPr wrap="none" lIns="0" tIns="0" rIns="0" bIns="0" rtlCol="0" anchor="ctr">
            <a:spAutoFit/>
          </a:bodyPr>
          <a:lstStyle/>
          <a:p>
            <a:pPr indent="0" defTabSz="932742">
              <a:spcBef>
                <a:spcPts val="0"/>
              </a:spcBef>
              <a:spcAft>
                <a:spcPts val="300"/>
              </a:spcAft>
              <a:buFontTx/>
              <a:buNone/>
              <a:defRPr/>
            </a:pPr>
            <a:r>
              <a:rPr lang="en-US" sz="1200">
                <a:solidFill>
                  <a:schemeClr val="accent6"/>
                </a:solidFill>
                <a:latin typeface="+mj-lt"/>
              </a:rPr>
              <a:t>Complexity for customer increases, but risk for ISV decreases</a:t>
            </a:r>
          </a:p>
        </p:txBody>
      </p:sp>
    </p:spTree>
    <p:extLst>
      <p:ext uri="{BB962C8B-B14F-4D97-AF65-F5344CB8AC3E}">
        <p14:creationId xmlns:p14="http://schemas.microsoft.com/office/powerpoint/2010/main" val="32654444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 name="Rounded Rectangle 11_1">
            <a:extLst>
              <a:ext uri="{FF2B5EF4-FFF2-40B4-BE49-F238E27FC236}">
                <a16:creationId xmlns:a16="http://schemas.microsoft.com/office/drawing/2014/main" id="{6AFCDF1C-0D62-49EA-3CFC-EFF4B5B9EBD8}"/>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1050" name="Title 1049">
            <a:extLst>
              <a:ext uri="{FF2B5EF4-FFF2-40B4-BE49-F238E27FC236}">
                <a16:creationId xmlns:a16="http://schemas.microsoft.com/office/drawing/2014/main" id="{04D74B47-963B-E029-1E72-F7037DD2EEA6}"/>
              </a:ext>
            </a:extLst>
          </p:cNvPr>
          <p:cNvSpPr>
            <a:spLocks noGrp="1"/>
          </p:cNvSpPr>
          <p:nvPr>
            <p:ph type="title" idx="4294967295"/>
          </p:nvPr>
        </p:nvSpPr>
        <p:spPr bwMode="auto">
          <a:xfrm>
            <a:off x="4719320" y="722948"/>
            <a:ext cx="6755687" cy="552611"/>
          </a:xfrm>
          <a:prstGeom prst="roundRect">
            <a:avLst>
              <a:gd name="adj" fmla="val 19787"/>
            </a:avLst>
          </a:prstGeom>
          <a:solidFill>
            <a:schemeClr val="accent3"/>
          </a:solidFill>
          <a:ln w="9525" cap="flat" cmpd="sng" algn="ctr">
            <a:noFill/>
            <a:prstDash val="solid"/>
            <a:headEnd type="none" w="med" len="med"/>
            <a:tailEnd type="none" w="med" len="med"/>
          </a:ln>
          <a:effectLst>
            <a:innerShdw blurRad="127000">
              <a:schemeClr val="tx2">
                <a:alpha val="25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mj-lt"/>
                <a:ea typeface="+mj-ea"/>
                <a:cs typeface="+mj-cs"/>
              </a:rPr>
              <a:t>Agenda</a:t>
            </a:r>
          </a:p>
        </p:txBody>
      </p:sp>
      <p:grpSp>
        <p:nvGrpSpPr>
          <p:cNvPr id="1065" name="Group 1064">
            <a:extLst>
              <a:ext uri="{FF2B5EF4-FFF2-40B4-BE49-F238E27FC236}">
                <a16:creationId xmlns:a16="http://schemas.microsoft.com/office/drawing/2014/main" id="{F69BAD20-A885-3244-9751-4F738950900F}"/>
              </a:ext>
              <a:ext uri="{C183D7F6-B498-43B3-948B-1728B52AA6E4}">
                <adec:decorative xmlns:adec="http://schemas.microsoft.com/office/drawing/2017/decorative" val="1"/>
              </a:ext>
            </a:extLst>
          </p:cNvPr>
          <p:cNvGrpSpPr/>
          <p:nvPr/>
        </p:nvGrpSpPr>
        <p:grpSpPr>
          <a:xfrm>
            <a:off x="4859779" y="5553061"/>
            <a:ext cx="5782484" cy="497938"/>
            <a:chOff x="4859779" y="5553061"/>
            <a:chExt cx="5782484" cy="497938"/>
          </a:xfrm>
        </p:grpSpPr>
        <p:sp>
          <p:nvSpPr>
            <p:cNvPr id="1051" name="Oval 35_1">
              <a:extLst>
                <a:ext uri="{FF2B5EF4-FFF2-40B4-BE49-F238E27FC236}">
                  <a16:creationId xmlns:a16="http://schemas.microsoft.com/office/drawing/2014/main" id="{43412BF5-268C-9CC1-6228-7E08A3D82EF2}"/>
                </a:ext>
              </a:extLst>
            </p:cNvPr>
            <p:cNvSpPr>
              <a:spLocks/>
            </p:cNvSpPr>
            <p:nvPr/>
          </p:nvSpPr>
          <p:spPr bwMode="auto">
            <a:xfrm>
              <a:off x="4859779" y="5553061"/>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6</a:t>
              </a:r>
            </a:p>
          </p:txBody>
        </p:sp>
        <p:sp>
          <p:nvSpPr>
            <p:cNvPr id="1052" name="Text Placeholder 35">
              <a:extLst>
                <a:ext uri="{FF2B5EF4-FFF2-40B4-BE49-F238E27FC236}">
                  <a16:creationId xmlns:a16="http://schemas.microsoft.com/office/drawing/2014/main" id="{A2C99656-064D-DB8F-7CD4-DBEF8D866222}"/>
                </a:ext>
              </a:extLst>
            </p:cNvPr>
            <p:cNvSpPr txBox="1">
              <a:spLocks/>
            </p:cNvSpPr>
            <p:nvPr/>
          </p:nvSpPr>
          <p:spPr>
            <a:xfrm>
              <a:off x="5736277" y="5648142"/>
              <a:ext cx="4905986" cy="307777"/>
            </a:xfrm>
            <a:prstGeom prst="rect">
              <a:avLst/>
            </a:prstGeom>
          </p:spPr>
          <p:txBody>
            <a:bodyPr vert="horz" wrap="square" lIns="0" tIns="0" rIns="0" bIns="0" rtlCol="0" anchor="ctr">
              <a:noAutofit/>
            </a:bodyPr>
            <a:lstStyle>
              <a:lvl1pPr marL="0" marR="0" indent="0" algn="l" defTabSz="914400" rtl="0" eaLnBrk="1" fontAlgn="auto" latinLnBrk="0" hangingPunct="1">
                <a:lnSpc>
                  <a:spcPct val="100000"/>
                </a:lnSpc>
                <a:spcBef>
                  <a:spcPts val="0"/>
                </a:spcBef>
                <a:spcAft>
                  <a:spcPts val="600"/>
                </a:spcAft>
                <a:buClrTx/>
                <a:buSzPct val="90000"/>
                <a:buFont typeface="Wingdings" panose="05000000000000000000" pitchFamily="2" charset="2"/>
                <a:buNone/>
                <a:tabLst/>
                <a:defRPr lang="en-US" sz="2000" b="0" kern="1200" spc="0" baseline="0" dirty="0">
                  <a:solidFill>
                    <a:schemeClr val="tx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20000"/>
                </a:spcBef>
                <a:spcAft>
                  <a:spcPts val="0"/>
                </a:spcAft>
                <a:defRPr/>
              </a:pPr>
              <a:r>
                <a:rPr lang="en-US" sz="1800">
                  <a:latin typeface="+mj-lt"/>
                  <a:ea typeface="+mj-ea"/>
                  <a:cs typeface="+mj-cs"/>
                </a:rPr>
                <a:t>Commercial considerations</a:t>
              </a:r>
            </a:p>
          </p:txBody>
        </p:sp>
      </p:grpSp>
      <p:grpSp>
        <p:nvGrpSpPr>
          <p:cNvPr id="1067" name="Group 1066">
            <a:extLst>
              <a:ext uri="{FF2B5EF4-FFF2-40B4-BE49-F238E27FC236}">
                <a16:creationId xmlns:a16="http://schemas.microsoft.com/office/drawing/2014/main" id="{4ACB64BB-70D3-27D0-836E-AD3D915FB902}"/>
              </a:ext>
              <a:ext uri="{C183D7F6-B498-43B3-948B-1728B52AA6E4}">
                <adec:decorative xmlns:adec="http://schemas.microsoft.com/office/drawing/2017/decorative" val="1"/>
              </a:ext>
            </a:extLst>
          </p:cNvPr>
          <p:cNvGrpSpPr/>
          <p:nvPr/>
        </p:nvGrpSpPr>
        <p:grpSpPr>
          <a:xfrm>
            <a:off x="4859779" y="3129649"/>
            <a:ext cx="5782484" cy="497938"/>
            <a:chOff x="4859779" y="3533553"/>
            <a:chExt cx="5782484" cy="497938"/>
          </a:xfrm>
        </p:grpSpPr>
        <p:sp>
          <p:nvSpPr>
            <p:cNvPr id="1053" name="Oval 35_1">
              <a:extLst>
                <a:ext uri="{FF2B5EF4-FFF2-40B4-BE49-F238E27FC236}">
                  <a16:creationId xmlns:a16="http://schemas.microsoft.com/office/drawing/2014/main" id="{2F0680DB-9FC9-6DC1-1E99-8FADAB725435}"/>
                </a:ext>
              </a:extLst>
            </p:cNvPr>
            <p:cNvSpPr>
              <a:spLocks/>
            </p:cNvSpPr>
            <p:nvPr/>
          </p:nvSpPr>
          <p:spPr bwMode="auto">
            <a:xfrm>
              <a:off x="4859779" y="3533553"/>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3</a:t>
              </a:r>
            </a:p>
          </p:txBody>
        </p:sp>
        <p:sp>
          <p:nvSpPr>
            <p:cNvPr id="1054" name="Text Placeholder 35">
              <a:extLst>
                <a:ext uri="{FF2B5EF4-FFF2-40B4-BE49-F238E27FC236}">
                  <a16:creationId xmlns:a16="http://schemas.microsoft.com/office/drawing/2014/main" id="{E444FBD9-4388-5C70-704D-D53F9FAF6F62}"/>
                </a:ext>
              </a:extLst>
            </p:cNvPr>
            <p:cNvSpPr txBox="1">
              <a:spLocks/>
            </p:cNvSpPr>
            <p:nvPr/>
          </p:nvSpPr>
          <p:spPr>
            <a:xfrm>
              <a:off x="5736277" y="3644023"/>
              <a:ext cx="4905986" cy="27699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1800">
                  <a:latin typeface="+mj-lt"/>
                  <a:ea typeface="+mj-ea"/>
                  <a:cs typeface="+mj-cs"/>
                </a:rPr>
                <a:t>How to run a Business Envisioning workshop</a:t>
              </a:r>
            </a:p>
          </p:txBody>
        </p:sp>
      </p:grpSp>
      <p:grpSp>
        <p:nvGrpSpPr>
          <p:cNvPr id="1069" name="Group 1068">
            <a:extLst>
              <a:ext uri="{FF2B5EF4-FFF2-40B4-BE49-F238E27FC236}">
                <a16:creationId xmlns:a16="http://schemas.microsoft.com/office/drawing/2014/main" id="{F3BC1FEC-9601-69F6-CDA8-BA93091B274F}"/>
              </a:ext>
              <a:ext uri="{C183D7F6-B498-43B3-948B-1728B52AA6E4}">
                <adec:decorative xmlns:adec="http://schemas.microsoft.com/office/drawing/2017/decorative" val="1"/>
              </a:ext>
            </a:extLst>
          </p:cNvPr>
          <p:cNvGrpSpPr/>
          <p:nvPr/>
        </p:nvGrpSpPr>
        <p:grpSpPr>
          <a:xfrm>
            <a:off x="4859779" y="1514041"/>
            <a:ext cx="5782484" cy="497938"/>
            <a:chOff x="4859779" y="1514041"/>
            <a:chExt cx="5782484" cy="497938"/>
          </a:xfrm>
        </p:grpSpPr>
        <p:sp>
          <p:nvSpPr>
            <p:cNvPr id="1055" name="Oval 35_1">
              <a:extLst>
                <a:ext uri="{FF2B5EF4-FFF2-40B4-BE49-F238E27FC236}">
                  <a16:creationId xmlns:a16="http://schemas.microsoft.com/office/drawing/2014/main" id="{FEA757B7-6879-ECD2-DBA4-112151B7E9F2}"/>
                </a:ext>
              </a:extLst>
            </p:cNvPr>
            <p:cNvSpPr>
              <a:spLocks/>
            </p:cNvSpPr>
            <p:nvPr/>
          </p:nvSpPr>
          <p:spPr bwMode="auto">
            <a:xfrm>
              <a:off x="4859779" y="1514041"/>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1</a:t>
              </a:r>
            </a:p>
          </p:txBody>
        </p:sp>
        <p:sp>
          <p:nvSpPr>
            <p:cNvPr id="1056" name="Text Placeholder 47">
              <a:extLst>
                <a:ext uri="{FF2B5EF4-FFF2-40B4-BE49-F238E27FC236}">
                  <a16:creationId xmlns:a16="http://schemas.microsoft.com/office/drawing/2014/main" id="{8273B450-2BA6-08E6-6EF4-2CEA2B68B1E8}"/>
                </a:ext>
              </a:extLst>
            </p:cNvPr>
            <p:cNvSpPr txBox="1">
              <a:spLocks/>
            </p:cNvSpPr>
            <p:nvPr/>
          </p:nvSpPr>
          <p:spPr>
            <a:xfrm>
              <a:off x="5736277" y="1624511"/>
              <a:ext cx="4905986" cy="276999"/>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600"/>
                </a:spcAft>
                <a:buClrTx/>
                <a:buSzPct val="90000"/>
                <a:buFont typeface="Wingdings" panose="05000000000000000000" pitchFamily="2" charset="2"/>
                <a:buNone/>
                <a:tabLst/>
                <a:defRPr lang="en-US" sz="2000" b="0" kern="1200" spc="0" baseline="0" dirty="0">
                  <a:solidFill>
                    <a:schemeClr val="tx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latin typeface="+mj-lt"/>
                  <a:ea typeface="+mj-ea"/>
                  <a:cs typeface="+mj-cs"/>
                </a:rPr>
                <a:t>Business opportunity</a:t>
              </a:r>
            </a:p>
          </p:txBody>
        </p:sp>
      </p:grpSp>
      <p:grpSp>
        <p:nvGrpSpPr>
          <p:cNvPr id="1068" name="Group 1067">
            <a:extLst>
              <a:ext uri="{FF2B5EF4-FFF2-40B4-BE49-F238E27FC236}">
                <a16:creationId xmlns:a16="http://schemas.microsoft.com/office/drawing/2014/main" id="{FCF320A1-2349-CF53-195B-469B6BCCF8A2}"/>
              </a:ext>
              <a:ext uri="{C183D7F6-B498-43B3-948B-1728B52AA6E4}">
                <adec:decorative xmlns:adec="http://schemas.microsoft.com/office/drawing/2017/decorative" val="1"/>
              </a:ext>
            </a:extLst>
          </p:cNvPr>
          <p:cNvGrpSpPr/>
          <p:nvPr/>
        </p:nvGrpSpPr>
        <p:grpSpPr>
          <a:xfrm>
            <a:off x="4859779" y="2321845"/>
            <a:ext cx="5782484" cy="497938"/>
            <a:chOff x="4859779" y="2523797"/>
            <a:chExt cx="5782484" cy="497938"/>
          </a:xfrm>
        </p:grpSpPr>
        <p:sp>
          <p:nvSpPr>
            <p:cNvPr id="1057" name="Oval 35_1">
              <a:extLst>
                <a:ext uri="{FF2B5EF4-FFF2-40B4-BE49-F238E27FC236}">
                  <a16:creationId xmlns:a16="http://schemas.microsoft.com/office/drawing/2014/main" id="{E9237E64-AA22-97C4-C636-5A5A7BF14C47}"/>
                </a:ext>
              </a:extLst>
            </p:cNvPr>
            <p:cNvSpPr>
              <a:spLocks/>
            </p:cNvSpPr>
            <p:nvPr/>
          </p:nvSpPr>
          <p:spPr bwMode="auto">
            <a:xfrm>
              <a:off x="4859779" y="2523797"/>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2</a:t>
              </a:r>
            </a:p>
          </p:txBody>
        </p:sp>
        <p:sp>
          <p:nvSpPr>
            <p:cNvPr id="1058" name="Text Placeholder 47">
              <a:extLst>
                <a:ext uri="{FF2B5EF4-FFF2-40B4-BE49-F238E27FC236}">
                  <a16:creationId xmlns:a16="http://schemas.microsoft.com/office/drawing/2014/main" id="{5AA48DFE-984B-589C-BC0C-9AA65B9A3645}"/>
                </a:ext>
              </a:extLst>
            </p:cNvPr>
            <p:cNvSpPr txBox="1">
              <a:spLocks/>
            </p:cNvSpPr>
            <p:nvPr/>
          </p:nvSpPr>
          <p:spPr>
            <a:xfrm>
              <a:off x="5736277" y="2634266"/>
              <a:ext cx="4905986" cy="276999"/>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600"/>
                </a:spcAft>
                <a:buClrTx/>
                <a:buSzPct val="90000"/>
                <a:buFont typeface="Wingdings" panose="05000000000000000000" pitchFamily="2" charset="2"/>
                <a:buNone/>
                <a:tabLst/>
                <a:defRPr lang="en-US" sz="2000" b="0" kern="1200" spc="0" baseline="0" dirty="0">
                  <a:solidFill>
                    <a:schemeClr val="tx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latin typeface="+mj-lt"/>
                  <a:ea typeface="+mj-ea"/>
                  <a:cs typeface="+mj-cs"/>
                </a:rPr>
                <a:t>Use cases</a:t>
              </a:r>
            </a:p>
          </p:txBody>
        </p:sp>
      </p:grpSp>
      <p:grpSp>
        <p:nvGrpSpPr>
          <p:cNvPr id="1066" name="Group 1065">
            <a:extLst>
              <a:ext uri="{FF2B5EF4-FFF2-40B4-BE49-F238E27FC236}">
                <a16:creationId xmlns:a16="http://schemas.microsoft.com/office/drawing/2014/main" id="{08468C03-EA26-54A8-4B45-B091956EFBBF}"/>
              </a:ext>
              <a:ext uri="{C183D7F6-B498-43B3-948B-1728B52AA6E4}">
                <adec:decorative xmlns:adec="http://schemas.microsoft.com/office/drawing/2017/decorative" val="1"/>
              </a:ext>
            </a:extLst>
          </p:cNvPr>
          <p:cNvGrpSpPr/>
          <p:nvPr/>
        </p:nvGrpSpPr>
        <p:grpSpPr>
          <a:xfrm>
            <a:off x="4859779" y="3937453"/>
            <a:ext cx="5782484" cy="497938"/>
            <a:chOff x="4859779" y="4543309"/>
            <a:chExt cx="5782484" cy="497938"/>
          </a:xfrm>
        </p:grpSpPr>
        <p:sp>
          <p:nvSpPr>
            <p:cNvPr id="1059" name="Oval 35_1">
              <a:extLst>
                <a:ext uri="{FF2B5EF4-FFF2-40B4-BE49-F238E27FC236}">
                  <a16:creationId xmlns:a16="http://schemas.microsoft.com/office/drawing/2014/main" id="{B8F95A1F-7E2C-2387-B57F-118458C38DB3}"/>
                </a:ext>
              </a:extLst>
            </p:cNvPr>
            <p:cNvSpPr>
              <a:spLocks/>
            </p:cNvSpPr>
            <p:nvPr/>
          </p:nvSpPr>
          <p:spPr bwMode="auto">
            <a:xfrm>
              <a:off x="4859779" y="4543309"/>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4</a:t>
              </a:r>
            </a:p>
          </p:txBody>
        </p:sp>
        <p:sp>
          <p:nvSpPr>
            <p:cNvPr id="1060" name="Text Placeholder 35">
              <a:extLst>
                <a:ext uri="{FF2B5EF4-FFF2-40B4-BE49-F238E27FC236}">
                  <a16:creationId xmlns:a16="http://schemas.microsoft.com/office/drawing/2014/main" id="{B998BCBF-A0EC-A768-779F-899D9CB61537}"/>
                </a:ext>
              </a:extLst>
            </p:cNvPr>
            <p:cNvSpPr txBox="1">
              <a:spLocks/>
            </p:cNvSpPr>
            <p:nvPr/>
          </p:nvSpPr>
          <p:spPr>
            <a:xfrm>
              <a:off x="5736277" y="4638390"/>
              <a:ext cx="4905986" cy="307777"/>
            </a:xfrm>
            <a:prstGeom prst="rect">
              <a:avLst/>
            </a:prstGeom>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1800">
                  <a:latin typeface="+mj-lt"/>
                  <a:ea typeface="+mj-ea"/>
                  <a:cs typeface="+mj-cs"/>
                </a:rPr>
                <a:t>Business Envisioning templates in action</a:t>
              </a:r>
            </a:p>
          </p:txBody>
        </p:sp>
      </p:grpSp>
      <p:cxnSp>
        <p:nvCxnSpPr>
          <p:cNvPr id="1061" name="Straight Connector 1060">
            <a:extLst>
              <a:ext uri="{FF2B5EF4-FFF2-40B4-BE49-F238E27FC236}">
                <a16:creationId xmlns:a16="http://schemas.microsoft.com/office/drawing/2014/main" id="{A8DC581D-E587-6D36-1679-4D9759C5408E}"/>
              </a:ext>
              <a:ext uri="{C183D7F6-B498-43B3-948B-1728B52AA6E4}">
                <adec:decorative xmlns:adec="http://schemas.microsoft.com/office/drawing/2017/decorative" val="1"/>
              </a:ext>
            </a:extLst>
          </p:cNvPr>
          <p:cNvCxnSpPr>
            <a:cxnSpLocks/>
          </p:cNvCxnSpPr>
          <p:nvPr/>
        </p:nvCxnSpPr>
        <p:spPr>
          <a:xfrm>
            <a:off x="5655015" y="2974716"/>
            <a:ext cx="5653065"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3F4FD7E9-DB81-502C-2D1E-15AF7B8EDD73}"/>
              </a:ext>
              <a:ext uri="{C183D7F6-B498-43B3-948B-1728B52AA6E4}">
                <adec:decorative xmlns:adec="http://schemas.microsoft.com/office/drawing/2017/decorative" val="1"/>
              </a:ext>
            </a:extLst>
          </p:cNvPr>
          <p:cNvCxnSpPr>
            <a:cxnSpLocks/>
          </p:cNvCxnSpPr>
          <p:nvPr/>
        </p:nvCxnSpPr>
        <p:spPr>
          <a:xfrm>
            <a:off x="5655015" y="3782520"/>
            <a:ext cx="5653065"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A100EC47-A122-6129-400C-63317E6E44C2}"/>
              </a:ext>
              <a:ext uri="{C183D7F6-B498-43B3-948B-1728B52AA6E4}">
                <adec:decorative xmlns:adec="http://schemas.microsoft.com/office/drawing/2017/decorative" val="1"/>
              </a:ext>
            </a:extLst>
          </p:cNvPr>
          <p:cNvCxnSpPr>
            <a:cxnSpLocks/>
          </p:cNvCxnSpPr>
          <p:nvPr/>
        </p:nvCxnSpPr>
        <p:spPr>
          <a:xfrm>
            <a:off x="5655015" y="5398128"/>
            <a:ext cx="5653065"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ED632AFB-9E91-8020-C8CA-CEF77A48CA06}"/>
              </a:ext>
              <a:ext uri="{C183D7F6-B498-43B3-948B-1728B52AA6E4}">
                <adec:decorative xmlns:adec="http://schemas.microsoft.com/office/drawing/2017/decorative" val="1"/>
              </a:ext>
            </a:extLst>
          </p:cNvPr>
          <p:cNvCxnSpPr>
            <a:cxnSpLocks/>
          </p:cNvCxnSpPr>
          <p:nvPr/>
        </p:nvCxnSpPr>
        <p:spPr>
          <a:xfrm>
            <a:off x="5655015" y="2166912"/>
            <a:ext cx="5653065"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70" name="Group 1069">
            <a:extLst>
              <a:ext uri="{FF2B5EF4-FFF2-40B4-BE49-F238E27FC236}">
                <a16:creationId xmlns:a16="http://schemas.microsoft.com/office/drawing/2014/main" id="{179D976B-BDC6-6121-29DB-7986D18D57D1}"/>
              </a:ext>
              <a:ext uri="{C183D7F6-B498-43B3-948B-1728B52AA6E4}">
                <adec:decorative xmlns:adec="http://schemas.microsoft.com/office/drawing/2017/decorative" val="1"/>
              </a:ext>
            </a:extLst>
          </p:cNvPr>
          <p:cNvGrpSpPr/>
          <p:nvPr/>
        </p:nvGrpSpPr>
        <p:grpSpPr>
          <a:xfrm>
            <a:off x="4859779" y="4745257"/>
            <a:ext cx="5782484" cy="497938"/>
            <a:chOff x="4859779" y="5553061"/>
            <a:chExt cx="5782484" cy="497938"/>
          </a:xfrm>
        </p:grpSpPr>
        <p:sp>
          <p:nvSpPr>
            <p:cNvPr id="1071" name="Oval 35_1">
              <a:extLst>
                <a:ext uri="{FF2B5EF4-FFF2-40B4-BE49-F238E27FC236}">
                  <a16:creationId xmlns:a16="http://schemas.microsoft.com/office/drawing/2014/main" id="{23601942-D161-4C3D-0BF2-02959765440F}"/>
                </a:ext>
              </a:extLst>
            </p:cNvPr>
            <p:cNvSpPr>
              <a:spLocks/>
            </p:cNvSpPr>
            <p:nvPr/>
          </p:nvSpPr>
          <p:spPr bwMode="auto">
            <a:xfrm>
              <a:off x="4859779" y="5553061"/>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5</a:t>
              </a:r>
            </a:p>
          </p:txBody>
        </p:sp>
        <p:sp>
          <p:nvSpPr>
            <p:cNvPr id="1072" name="Text Placeholder 35">
              <a:extLst>
                <a:ext uri="{FF2B5EF4-FFF2-40B4-BE49-F238E27FC236}">
                  <a16:creationId xmlns:a16="http://schemas.microsoft.com/office/drawing/2014/main" id="{BC094557-8DEA-C9ED-29DD-66C9E18AF55C}"/>
                </a:ext>
              </a:extLst>
            </p:cNvPr>
            <p:cNvSpPr txBox="1">
              <a:spLocks/>
            </p:cNvSpPr>
            <p:nvPr/>
          </p:nvSpPr>
          <p:spPr>
            <a:xfrm>
              <a:off x="5736277" y="5648142"/>
              <a:ext cx="4905986" cy="307777"/>
            </a:xfrm>
            <a:prstGeom prst="rect">
              <a:avLst/>
            </a:prstGeom>
          </p:spPr>
          <p:txBody>
            <a:bodyPr vert="horz" wrap="square" lIns="0" tIns="0" rIns="0" bIns="0" rtlCol="0" anchor="ctr">
              <a:noAutofit/>
            </a:bodyPr>
            <a:lstStyle>
              <a:lvl1pPr marL="0" marR="0" indent="0" algn="l" defTabSz="914400" rtl="0" eaLnBrk="1" fontAlgn="auto" latinLnBrk="0" hangingPunct="1">
                <a:lnSpc>
                  <a:spcPct val="100000"/>
                </a:lnSpc>
                <a:spcBef>
                  <a:spcPts val="0"/>
                </a:spcBef>
                <a:spcAft>
                  <a:spcPts val="600"/>
                </a:spcAft>
                <a:buClrTx/>
                <a:buSzPct val="90000"/>
                <a:buFont typeface="Wingdings" panose="05000000000000000000" pitchFamily="2" charset="2"/>
                <a:buNone/>
                <a:tabLst/>
                <a:defRPr lang="en-US" sz="2000" b="0" kern="1200" spc="0" baseline="0" dirty="0">
                  <a:solidFill>
                    <a:schemeClr val="tx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20000"/>
                </a:spcBef>
                <a:spcAft>
                  <a:spcPts val="0"/>
                </a:spcAft>
                <a:defRPr/>
              </a:pPr>
              <a:r>
                <a:rPr lang="en-US" sz="1800">
                  <a:latin typeface="+mj-lt"/>
                  <a:ea typeface="+mj-ea"/>
                  <a:cs typeface="+mj-cs"/>
                </a:rPr>
                <a:t>Use case prioritization</a:t>
              </a:r>
            </a:p>
          </p:txBody>
        </p:sp>
      </p:grpSp>
      <p:cxnSp>
        <p:nvCxnSpPr>
          <p:cNvPr id="1073" name="Straight Connector 1072">
            <a:extLst>
              <a:ext uri="{FF2B5EF4-FFF2-40B4-BE49-F238E27FC236}">
                <a16:creationId xmlns:a16="http://schemas.microsoft.com/office/drawing/2014/main" id="{1495E5D2-15EE-7B8A-0E07-F5D376756146}"/>
              </a:ext>
              <a:ext uri="{C183D7F6-B498-43B3-948B-1728B52AA6E4}">
                <adec:decorative xmlns:adec="http://schemas.microsoft.com/office/drawing/2017/decorative" val="1"/>
              </a:ext>
            </a:extLst>
          </p:cNvPr>
          <p:cNvCxnSpPr>
            <a:cxnSpLocks/>
          </p:cNvCxnSpPr>
          <p:nvPr/>
        </p:nvCxnSpPr>
        <p:spPr>
          <a:xfrm>
            <a:off x="5655015" y="4590324"/>
            <a:ext cx="5653065"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76" name="Picture 1075" descr="A person wearing a headset">
            <a:extLst>
              <a:ext uri="{FF2B5EF4-FFF2-40B4-BE49-F238E27FC236}">
                <a16:creationId xmlns:a16="http://schemas.microsoft.com/office/drawing/2014/main" id="{F0DD9D80-DB19-D23D-0DFA-F151BBE8A07E}"/>
              </a:ext>
            </a:extLst>
          </p:cNvPr>
          <p:cNvPicPr>
            <a:picLocks noChangeAspect="1"/>
          </p:cNvPicPr>
          <p:nvPr/>
        </p:nvPicPr>
        <p:blipFill rotWithShape="1">
          <a:blip r:embed="rId4"/>
          <a:srcRect/>
          <a:stretch/>
        </p:blipFill>
        <p:spPr>
          <a:xfrm>
            <a:off x="1" y="0"/>
            <a:ext cx="4168140" cy="6858000"/>
          </a:xfrm>
          <a:prstGeom prst="rect">
            <a:avLst/>
          </a:prstGeom>
        </p:spPr>
      </p:pic>
    </p:spTree>
    <p:extLst>
      <p:ext uri="{BB962C8B-B14F-4D97-AF65-F5344CB8AC3E}">
        <p14:creationId xmlns:p14="http://schemas.microsoft.com/office/powerpoint/2010/main" val="2063262478"/>
      </p:ext>
    </p:extLst>
  </p:cSld>
  <p:clrMapOvr>
    <a:overrideClrMapping bg1="lt1" tx1="dk1" bg2="lt2" tx2="dk2" accent1="accent1" accent2="accent2" accent3="accent3" accent4="accent4" accent5="accent5" accent6="accent6" hlink="hlink" folHlink="folHlink"/>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DB05AE1-7E3F-A2D7-156F-1C22DF7549EF}"/>
              </a:ext>
              <a:ext uri="{C183D7F6-B498-43B3-948B-1728B52AA6E4}">
                <adec:decorative xmlns:adec="http://schemas.microsoft.com/office/drawing/2017/decorative" val="1"/>
              </a:ext>
            </a:extLst>
          </p:cNvPr>
          <p:cNvSpPr>
            <a:spLocks/>
          </p:cNvSpPr>
          <p:nvPr/>
        </p:nvSpPr>
        <p:spPr bwMode="auto">
          <a:xfrm>
            <a:off x="571501" y="1600201"/>
            <a:ext cx="11048999" cy="4683760"/>
          </a:xfrm>
          <a:prstGeom prst="roundRect">
            <a:avLst>
              <a:gd name="adj" fmla="val 2211"/>
            </a:avLst>
          </a:prstGeom>
          <a:solidFill>
            <a:schemeClr val="bg1">
              <a:alpha val="90000"/>
            </a:scheme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7CC620AC-1833-287E-F964-B9EE2DFB9E96}"/>
              </a:ext>
            </a:extLst>
          </p:cNvPr>
          <p:cNvSpPr>
            <a:spLocks noGrp="1"/>
          </p:cNvSpPr>
          <p:nvPr>
            <p:ph type="title"/>
          </p:nvPr>
        </p:nvSpPr>
        <p:spPr>
          <a:xfrm>
            <a:off x="592386" y="425945"/>
            <a:ext cx="11007477" cy="584775"/>
          </a:xfrm>
        </p:spPr>
        <p:txBody>
          <a:bodyPr/>
          <a:lstStyle/>
          <a:p>
            <a:r>
              <a:rPr lang="en-US"/>
              <a:t>Three packaging options are beginning to emerge</a:t>
            </a:r>
          </a:p>
        </p:txBody>
      </p:sp>
      <p:sp>
        <p:nvSpPr>
          <p:cNvPr id="11" name="Text Placeholder 10">
            <a:extLst>
              <a:ext uri="{FF2B5EF4-FFF2-40B4-BE49-F238E27FC236}">
                <a16:creationId xmlns:a16="http://schemas.microsoft.com/office/drawing/2014/main" id="{4A3B938B-452A-2265-CFD4-84E74D9D0A89}"/>
              </a:ext>
            </a:extLst>
          </p:cNvPr>
          <p:cNvSpPr>
            <a:spLocks noGrp="1"/>
          </p:cNvSpPr>
          <p:nvPr>
            <p:ph type="body" sz="quarter" idx="10"/>
          </p:nvPr>
        </p:nvSpPr>
        <p:spPr>
          <a:xfrm>
            <a:off x="592386" y="1187450"/>
            <a:ext cx="11007477" cy="246221"/>
          </a:xfrm>
        </p:spPr>
        <p:txBody>
          <a:bodyPr/>
          <a:lstStyle/>
          <a:p>
            <a:r>
              <a:rPr lang="en-US"/>
              <a:t>Emerging best practices for packaging your B2B or prosumer AI feature</a:t>
            </a:r>
          </a:p>
        </p:txBody>
      </p:sp>
      <p:sp>
        <p:nvSpPr>
          <p:cNvPr id="7" name="Rectangle: Top Corners Rounded 6">
            <a:extLst>
              <a:ext uri="{FF2B5EF4-FFF2-40B4-BE49-F238E27FC236}">
                <a16:creationId xmlns:a16="http://schemas.microsoft.com/office/drawing/2014/main" id="{70D56A0C-C74E-2FC8-A692-A65F9D8FD4B3}"/>
              </a:ext>
              <a:ext uri="{C183D7F6-B498-43B3-948B-1728B52AA6E4}">
                <adec:decorative xmlns:adec="http://schemas.microsoft.com/office/drawing/2017/decorative" val="1"/>
              </a:ext>
            </a:extLst>
          </p:cNvPr>
          <p:cNvSpPr>
            <a:spLocks/>
          </p:cNvSpPr>
          <p:nvPr/>
        </p:nvSpPr>
        <p:spPr bwMode="auto">
          <a:xfrm>
            <a:off x="571501" y="1600201"/>
            <a:ext cx="11048999" cy="480785"/>
          </a:xfrm>
          <a:prstGeom prst="round2SameRect">
            <a:avLst/>
          </a:prstGeom>
          <a:solidFill>
            <a:schemeClr val="accent3"/>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Single Corner Rounded 14">
            <a:extLst>
              <a:ext uri="{FF2B5EF4-FFF2-40B4-BE49-F238E27FC236}">
                <a16:creationId xmlns:a16="http://schemas.microsoft.com/office/drawing/2014/main" id="{479D8D86-7AF4-9266-A0B4-0A8EEB17EADE}"/>
              </a:ext>
              <a:ext uri="{C183D7F6-B498-43B3-948B-1728B52AA6E4}">
                <adec:decorative xmlns:adec="http://schemas.microsoft.com/office/drawing/2017/decorative" val="1"/>
              </a:ext>
            </a:extLst>
          </p:cNvPr>
          <p:cNvSpPr>
            <a:spLocks/>
          </p:cNvSpPr>
          <p:nvPr/>
        </p:nvSpPr>
        <p:spPr bwMode="auto">
          <a:xfrm flipH="1" flipV="1">
            <a:off x="571500" y="2085972"/>
            <a:ext cx="2319338" cy="4197987"/>
          </a:xfrm>
          <a:prstGeom prst="round1Rect">
            <a:avLst>
              <a:gd name="adj" fmla="val 3063"/>
            </a:avLst>
          </a:prstGeom>
          <a:solidFill>
            <a:srgbClr val="C5B4E3">
              <a:alpha val="2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aphicFrame>
        <p:nvGraphicFramePr>
          <p:cNvPr id="5" name="Table 4">
            <a:extLst>
              <a:ext uri="{FF2B5EF4-FFF2-40B4-BE49-F238E27FC236}">
                <a16:creationId xmlns:a16="http://schemas.microsoft.com/office/drawing/2014/main" id="{403723DF-876B-E4EB-2B89-415B16F8902B}"/>
              </a:ext>
            </a:extLst>
          </p:cNvPr>
          <p:cNvGraphicFramePr>
            <a:graphicFrameLocks noGrp="1"/>
          </p:cNvGraphicFramePr>
          <p:nvPr>
            <p:extLst>
              <p:ext uri="{D42A27DB-BD31-4B8C-83A1-F6EECF244321}">
                <p14:modId xmlns:p14="http://schemas.microsoft.com/office/powerpoint/2010/main" val="1414987329"/>
              </p:ext>
            </p:extLst>
          </p:nvPr>
        </p:nvGraphicFramePr>
        <p:xfrm>
          <a:off x="571501" y="1600200"/>
          <a:ext cx="11048999" cy="4683762"/>
        </p:xfrm>
        <a:graphic>
          <a:graphicData uri="http://schemas.openxmlformats.org/drawingml/2006/table">
            <a:tbl>
              <a:tblPr firstRow="1" bandRow="1">
                <a:tableStyleId>{5C22544A-7EE6-4342-B048-85BDC9FD1C3A}</a:tableStyleId>
              </a:tblPr>
              <a:tblGrid>
                <a:gridCol w="2317246">
                  <a:extLst>
                    <a:ext uri="{9D8B030D-6E8A-4147-A177-3AD203B41FA5}">
                      <a16:colId xmlns:a16="http://schemas.microsoft.com/office/drawing/2014/main" val="925961421"/>
                    </a:ext>
                  </a:extLst>
                </a:gridCol>
                <a:gridCol w="2762769">
                  <a:extLst>
                    <a:ext uri="{9D8B030D-6E8A-4147-A177-3AD203B41FA5}">
                      <a16:colId xmlns:a16="http://schemas.microsoft.com/office/drawing/2014/main" val="2637089513"/>
                    </a:ext>
                  </a:extLst>
                </a:gridCol>
                <a:gridCol w="3110778">
                  <a:extLst>
                    <a:ext uri="{9D8B030D-6E8A-4147-A177-3AD203B41FA5}">
                      <a16:colId xmlns:a16="http://schemas.microsoft.com/office/drawing/2014/main" val="1732802592"/>
                    </a:ext>
                  </a:extLst>
                </a:gridCol>
                <a:gridCol w="2858206">
                  <a:extLst>
                    <a:ext uri="{9D8B030D-6E8A-4147-A177-3AD203B41FA5}">
                      <a16:colId xmlns:a16="http://schemas.microsoft.com/office/drawing/2014/main" val="4294020896"/>
                    </a:ext>
                  </a:extLst>
                </a:gridCol>
              </a:tblGrid>
              <a:tr h="487021">
                <a:tc>
                  <a:txBody>
                    <a:bodyPr/>
                    <a:lstStyle/>
                    <a:p>
                      <a:pPr>
                        <a:spcAft>
                          <a:spcPts val="600"/>
                        </a:spcAft>
                      </a:pPr>
                      <a:endParaRPr lang="en-US" sz="1800" b="0">
                        <a:solidFill>
                          <a:schemeClr val="bg1"/>
                        </a:solidFill>
                        <a:latin typeface="+mj-lt"/>
                      </a:endParaRP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a:spcAft>
                          <a:spcPts val="600"/>
                        </a:spcAft>
                      </a:pPr>
                      <a:r>
                        <a:rPr lang="en-US" sz="1800" b="0">
                          <a:solidFill>
                            <a:schemeClr val="bg1"/>
                          </a:solidFill>
                          <a:latin typeface="+mj-lt"/>
                          <a:ea typeface="+mn-ea"/>
                          <a:cs typeface="+mn-cs"/>
                        </a:rPr>
                        <a:t>Core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a:spcAft>
                          <a:spcPts val="600"/>
                        </a:spcAft>
                      </a:pPr>
                      <a:r>
                        <a:rPr lang="en-US" sz="1800" b="0">
                          <a:solidFill>
                            <a:schemeClr val="bg1"/>
                          </a:solidFill>
                          <a:latin typeface="+mj-lt"/>
                          <a:ea typeface="+mn-ea"/>
                          <a:cs typeface="+mn-cs"/>
                        </a:rPr>
                        <a:t> Upgrade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a:spcAft>
                          <a:spcPts val="600"/>
                        </a:spcAft>
                      </a:pPr>
                      <a:r>
                        <a:rPr lang="en-US" sz="1800" b="0">
                          <a:solidFill>
                            <a:schemeClr val="bg1"/>
                          </a:solidFill>
                          <a:latin typeface="+mj-lt"/>
                          <a:ea typeface="+mn-ea"/>
                          <a:cs typeface="+mn-cs"/>
                        </a:rPr>
                        <a:t>Add-on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dash"/>
                      <a:round/>
                      <a:headEnd type="none" w="med" len="med"/>
                      <a:tailEnd type="none" w="med" len="med"/>
                    </a:lnR>
                    <a:lnT w="6350" cap="flat" cmpd="sng" algn="ctr">
                      <a:noFill/>
                      <a:prstDash val="dash"/>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091590528"/>
                  </a:ext>
                </a:extLst>
              </a:tr>
              <a:tr h="617766">
                <a:tc>
                  <a:txBody>
                    <a:bodyPr/>
                    <a:lstStyle/>
                    <a:p>
                      <a:pPr>
                        <a:spcAft>
                          <a:spcPts val="600"/>
                        </a:spcAft>
                      </a:pPr>
                      <a:r>
                        <a:rPr lang="en-US" sz="1400">
                          <a:solidFill>
                            <a:schemeClr val="tx1"/>
                          </a:solidFill>
                          <a:latin typeface="+mn-lt"/>
                          <a:ea typeface="+mn-ea"/>
                          <a:cs typeface="+mn-cs"/>
                        </a:rPr>
                        <a:t>How does your AI feature affect your business?</a:t>
                      </a:r>
                    </a:p>
                  </a:txBody>
                  <a:tcPr anchor="ctr">
                    <a:lnL w="6350" cap="flat" cmpd="sng" algn="ctr">
                      <a:noFill/>
                      <a:prstDash val="dash"/>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Increase both adoption and conversion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Increases conversion to higher-priced plan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Accelerates power user usage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5742473"/>
                  </a:ext>
                </a:extLst>
              </a:tr>
              <a:tr h="1834695">
                <a:tc>
                  <a:txBody>
                    <a:bodyPr/>
                    <a:lstStyle/>
                    <a:p>
                      <a:pPr>
                        <a:spcAft>
                          <a:spcPts val="600"/>
                        </a:spcAft>
                      </a:pPr>
                      <a:r>
                        <a:rPr lang="en-US" sz="1400">
                          <a:solidFill>
                            <a:schemeClr val="tx1"/>
                          </a:solidFill>
                          <a:latin typeface="+mn-lt"/>
                          <a:ea typeface="+mn-ea"/>
                          <a:cs typeface="+mn-cs"/>
                        </a:rPr>
                        <a:t>Which segments are willing to pay for AI</a:t>
                      </a:r>
                    </a:p>
                  </a:txBody>
                  <a:tcPr anchor="ctr">
                    <a:lnL w="6350" cap="flat" cmpd="sng" algn="ctr">
                      <a:noFill/>
                      <a:prstDash val="dash"/>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All segments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spcAft>
                          <a:spcPts val="600"/>
                        </a:spcAft>
                        <a:buFont typeface="+mj-lt"/>
                        <a:buAutoNum type="arabicPeriod"/>
                      </a:pPr>
                      <a:r>
                        <a:rPr lang="en-US" sz="1400">
                          <a:solidFill>
                            <a:schemeClr val="tx1"/>
                          </a:solidFill>
                          <a:latin typeface="+mn-lt"/>
                          <a:ea typeface="+mn-ea"/>
                          <a:cs typeface="+mn-cs"/>
                        </a:rPr>
                        <a:t>A large set of customers will benefit from this feature and its associated package and are willing to pay for it</a:t>
                      </a:r>
                    </a:p>
                    <a:p>
                      <a:pPr marL="228600" indent="-228600">
                        <a:spcAft>
                          <a:spcPts val="600"/>
                        </a:spcAft>
                        <a:buFont typeface="+mj-lt"/>
                        <a:buAutoNum type="arabicPeriod"/>
                      </a:pPr>
                      <a:r>
                        <a:rPr lang="en-US" sz="1400">
                          <a:solidFill>
                            <a:schemeClr val="tx1"/>
                          </a:solidFill>
                          <a:latin typeface="+mn-lt"/>
                          <a:ea typeface="+mn-ea"/>
                          <a:cs typeface="+mn-cs"/>
                        </a:rPr>
                        <a:t>However, not everyone will need it; core product offering will continue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spcAft>
                          <a:spcPts val="600"/>
                        </a:spcAft>
                        <a:buFont typeface="+mj-lt"/>
                        <a:buAutoNum type="arabicPeriod"/>
                      </a:pPr>
                      <a:r>
                        <a:rPr lang="en-US" sz="1400">
                          <a:solidFill>
                            <a:schemeClr val="tx1"/>
                          </a:solidFill>
                          <a:latin typeface="+mn-lt"/>
                          <a:ea typeface="+mn-ea"/>
                          <a:cs typeface="+mn-cs"/>
                        </a:rPr>
                        <a:t>A smaller subset of customers are willing to pay significantly more for and utilize this feature</a:t>
                      </a:r>
                    </a:p>
                    <a:p>
                      <a:pPr marL="228600" indent="-228600">
                        <a:spcAft>
                          <a:spcPts val="600"/>
                        </a:spcAft>
                        <a:buFont typeface="+mj-lt"/>
                        <a:buAutoNum type="arabicPeriod"/>
                      </a:pPr>
                      <a:r>
                        <a:rPr lang="en-US" sz="1400">
                          <a:solidFill>
                            <a:schemeClr val="tx1"/>
                          </a:solidFill>
                          <a:latin typeface="+mn-lt"/>
                          <a:ea typeface="+mn-ea"/>
                          <a:cs typeface="+mn-cs"/>
                        </a:rPr>
                        <a:t>Not critical to the broader experience your product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1513253"/>
                  </a:ext>
                </a:extLst>
              </a:tr>
              <a:tr h="872140">
                <a:tc>
                  <a:txBody>
                    <a:bodyPr/>
                    <a:lstStyle/>
                    <a:p>
                      <a:pPr>
                        <a:spcAft>
                          <a:spcPts val="600"/>
                        </a:spcAft>
                      </a:pPr>
                      <a:r>
                        <a:rPr lang="en-US" sz="1400">
                          <a:solidFill>
                            <a:schemeClr val="tx1"/>
                          </a:solidFill>
                          <a:latin typeface="+mn-lt"/>
                          <a:ea typeface="+mn-ea"/>
                          <a:cs typeface="+mn-cs"/>
                        </a:rPr>
                        <a:t>What’s your vision for AI?</a:t>
                      </a:r>
                    </a:p>
                  </a:txBody>
                  <a:tcPr anchor="ctr">
                    <a:lnL w="6350" cap="flat" cmpd="sng" algn="ctr">
                      <a:noFill/>
                      <a:prstDash val="dash"/>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Mission critical for core product experience; must-have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Enhances product experience but may not be mission critical for all users; nice-to-have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Adding significant value to particular subset for now</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520344"/>
                  </a:ext>
                </a:extLst>
              </a:tr>
              <a:tr h="872140">
                <a:tc>
                  <a:txBody>
                    <a:bodyPr/>
                    <a:lstStyle/>
                    <a:p>
                      <a:pPr>
                        <a:spcAft>
                          <a:spcPts val="600"/>
                        </a:spcAft>
                      </a:pPr>
                      <a:r>
                        <a:rPr lang="en-US" sz="1400">
                          <a:solidFill>
                            <a:schemeClr val="tx1"/>
                          </a:solidFill>
                          <a:latin typeface="+mn-lt"/>
                          <a:ea typeface="+mn-ea"/>
                          <a:cs typeface="+mn-cs"/>
                        </a:rPr>
                        <a:t>Now-AI feature analog</a:t>
                      </a:r>
                    </a:p>
                  </a:txBody>
                  <a:tcPr anchor="ctr">
                    <a:lnL w="6350" cap="flat" cmpd="sng" algn="ctr">
                      <a:noFill/>
                      <a:prstDash val="dash"/>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Adobe introducing Creative Cloud and eventually sunsetting Creative Suite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Figma including guest access controls and other security features in enterprise plan only</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dirty="0">
                          <a:solidFill>
                            <a:schemeClr val="tx1"/>
                          </a:solidFill>
                          <a:latin typeface="+mn-lt"/>
                          <a:ea typeface="+mn-ea"/>
                          <a:cs typeface="+mn-cs"/>
                        </a:rPr>
                        <a:t>Box and Zendesk selling advanced data privacy features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4547836"/>
                  </a:ext>
                </a:extLst>
              </a:tr>
            </a:tbl>
          </a:graphicData>
        </a:graphic>
      </p:graphicFrame>
      <p:sp>
        <p:nvSpPr>
          <p:cNvPr id="8" name="TextBox 7">
            <a:extLst>
              <a:ext uri="{FF2B5EF4-FFF2-40B4-BE49-F238E27FC236}">
                <a16:creationId xmlns:a16="http://schemas.microsoft.com/office/drawing/2014/main" id="{417395C8-AE74-01D2-0180-7E39C465458E}"/>
              </a:ext>
            </a:extLst>
          </p:cNvPr>
          <p:cNvSpPr txBox="1"/>
          <p:nvPr/>
        </p:nvSpPr>
        <p:spPr>
          <a:xfrm>
            <a:off x="571501" y="6425886"/>
            <a:ext cx="1016304"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rPr>
              <a:t>Source: a16zGrowth</a:t>
            </a:r>
          </a:p>
        </p:txBody>
      </p:sp>
    </p:spTree>
    <p:extLst>
      <p:ext uri="{BB962C8B-B14F-4D97-AF65-F5344CB8AC3E}">
        <p14:creationId xmlns:p14="http://schemas.microsoft.com/office/powerpoint/2010/main" val="8839932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CF3B-F6C6-015F-1DBA-DC494A665E37}"/>
              </a:ext>
            </a:extLst>
          </p:cNvPr>
          <p:cNvSpPr>
            <a:spLocks noGrp="1"/>
          </p:cNvSpPr>
          <p:nvPr>
            <p:ph type="title"/>
          </p:nvPr>
        </p:nvSpPr>
        <p:spPr/>
        <p:txBody>
          <a:bodyPr/>
          <a:lstStyle/>
          <a:p>
            <a:r>
              <a:rPr lang="en-US">
                <a:ea typeface="+mj-ea"/>
                <a:cs typeface="+mj-cs"/>
              </a:rPr>
              <a:t>Key takeaways on monetizing your generative AI solutions</a:t>
            </a:r>
          </a:p>
        </p:txBody>
      </p:sp>
      <p:sp>
        <p:nvSpPr>
          <p:cNvPr id="60" name="Oval 32">
            <a:extLst>
              <a:ext uri="{FF2B5EF4-FFF2-40B4-BE49-F238E27FC236}">
                <a16:creationId xmlns:a16="http://schemas.microsoft.com/office/drawing/2014/main" id="{2544236C-EFC0-71BC-AE46-DC96190F9808}"/>
              </a:ext>
              <a:ext uri="{C183D7F6-B498-43B3-948B-1728B52AA6E4}">
                <adec:decorative xmlns:adec="http://schemas.microsoft.com/office/drawing/2017/decorative" val="1"/>
              </a:ext>
            </a:extLst>
          </p:cNvPr>
          <p:cNvSpPr/>
          <p:nvPr/>
        </p:nvSpPr>
        <p:spPr bwMode="auto">
          <a:xfrm>
            <a:off x="601663" y="2115854"/>
            <a:ext cx="3402424" cy="1608715"/>
          </a:xfrm>
          <a:prstGeom prst="round2SameRect">
            <a:avLst>
              <a:gd name="adj1" fmla="val 0"/>
              <a:gd name="adj2" fmla="val 83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6" name="Title 1">
            <a:extLst>
              <a:ext uri="{FF2B5EF4-FFF2-40B4-BE49-F238E27FC236}">
                <a16:creationId xmlns:a16="http://schemas.microsoft.com/office/drawing/2014/main" id="{8D4E12CB-4195-10C1-F45A-D99B1F1B2660}"/>
              </a:ext>
            </a:extLst>
          </p:cNvPr>
          <p:cNvSpPr txBox="1">
            <a:spLocks/>
          </p:cNvSpPr>
          <p:nvPr/>
        </p:nvSpPr>
        <p:spPr>
          <a:xfrm>
            <a:off x="601663" y="1797591"/>
            <a:ext cx="3402424" cy="793913"/>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bg1"/>
                </a:solidFill>
                <a:effectLst/>
                <a:uLnTx/>
                <a:uFillTx/>
                <a:ea typeface="+mn-ea"/>
                <a:cs typeface="+mn-cs"/>
              </a:rPr>
              <a:t>Adjust your pricing model</a:t>
            </a:r>
          </a:p>
        </p:txBody>
      </p:sp>
      <p:sp>
        <p:nvSpPr>
          <p:cNvPr id="71" name="Oval 35_1">
            <a:extLst>
              <a:ext uri="{FF2B5EF4-FFF2-40B4-BE49-F238E27FC236}">
                <a16:creationId xmlns:a16="http://schemas.microsoft.com/office/drawing/2014/main" id="{B4ABE50C-A392-A4AF-6C3B-24906D1995E8}"/>
              </a:ext>
              <a:ext uri="{C183D7F6-B498-43B3-948B-1728B52AA6E4}">
                <adec:decorative xmlns:adec="http://schemas.microsoft.com/office/drawing/2017/decorative" val="1"/>
              </a:ext>
            </a:extLst>
          </p:cNvPr>
          <p:cNvSpPr>
            <a:spLocks/>
          </p:cNvSpPr>
          <p:nvPr/>
        </p:nvSpPr>
        <p:spPr bwMode="auto">
          <a:xfrm>
            <a:off x="1985935" y="1440563"/>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84" name="Picture 11" descr="Clipped papers in purple color">
            <a:extLst>
              <a:ext uri="{FF2B5EF4-FFF2-40B4-BE49-F238E27FC236}">
                <a16:creationId xmlns:a16="http://schemas.microsoft.com/office/drawing/2014/main" id="{3ED21D4F-171A-8CC3-0297-D75BDEA6E74C}"/>
              </a:ext>
            </a:extLst>
          </p:cNvPr>
          <p:cNvPicPr>
            <a:picLocks noChangeAspect="1"/>
          </p:cNvPicPr>
          <p:nvPr/>
        </p:nvPicPr>
        <p:blipFill>
          <a:blip r:embed="rId3"/>
          <a:stretch>
            <a:fillRect/>
          </a:stretch>
        </p:blipFill>
        <p:spPr>
          <a:xfrm>
            <a:off x="2117036" y="1571664"/>
            <a:ext cx="371678" cy="371678"/>
          </a:xfrm>
          <a:prstGeom prst="rect">
            <a:avLst/>
          </a:prstGeom>
        </p:spPr>
      </p:pic>
      <p:sp>
        <p:nvSpPr>
          <p:cNvPr id="12" name="Rectangle 11">
            <a:extLst>
              <a:ext uri="{FF2B5EF4-FFF2-40B4-BE49-F238E27FC236}">
                <a16:creationId xmlns:a16="http://schemas.microsoft.com/office/drawing/2014/main" id="{B1E04ECB-0210-20F5-0123-E4188FE893FE}"/>
              </a:ext>
            </a:extLst>
          </p:cNvPr>
          <p:cNvSpPr/>
          <p:nvPr/>
        </p:nvSpPr>
        <p:spPr>
          <a:xfrm>
            <a:off x="788129" y="2694374"/>
            <a:ext cx="3029492" cy="6647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rPr>
              <a:t>Successful AI-native companies use different pricing models for each package and/or product</a:t>
            </a:r>
          </a:p>
        </p:txBody>
      </p:sp>
      <p:sp>
        <p:nvSpPr>
          <p:cNvPr id="61" name="Oval 32">
            <a:extLst>
              <a:ext uri="{FF2B5EF4-FFF2-40B4-BE49-F238E27FC236}">
                <a16:creationId xmlns:a16="http://schemas.microsoft.com/office/drawing/2014/main" id="{C0E262BE-58A0-5B26-F9B2-580C596BB81B}"/>
              </a:ext>
              <a:ext uri="{C183D7F6-B498-43B3-948B-1728B52AA6E4}">
                <adec:decorative xmlns:adec="http://schemas.microsoft.com/office/drawing/2017/decorative" val="1"/>
              </a:ext>
            </a:extLst>
          </p:cNvPr>
          <p:cNvSpPr/>
          <p:nvPr/>
        </p:nvSpPr>
        <p:spPr bwMode="auto">
          <a:xfrm>
            <a:off x="4403520" y="2115854"/>
            <a:ext cx="3402424" cy="1608715"/>
          </a:xfrm>
          <a:prstGeom prst="round2SameRect">
            <a:avLst>
              <a:gd name="adj1" fmla="val 0"/>
              <a:gd name="adj2" fmla="val 83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7" name="Title 1">
            <a:extLst>
              <a:ext uri="{FF2B5EF4-FFF2-40B4-BE49-F238E27FC236}">
                <a16:creationId xmlns:a16="http://schemas.microsoft.com/office/drawing/2014/main" id="{ECE1C023-19BF-9DFE-84CB-7F4888C09117}"/>
              </a:ext>
            </a:extLst>
          </p:cNvPr>
          <p:cNvSpPr txBox="1">
            <a:spLocks/>
          </p:cNvSpPr>
          <p:nvPr/>
        </p:nvSpPr>
        <p:spPr>
          <a:xfrm>
            <a:off x="4403520" y="1797591"/>
            <a:ext cx="3402424" cy="793913"/>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bg1"/>
                </a:solidFill>
                <a:effectLst/>
                <a:uLnTx/>
                <a:uFillTx/>
                <a:ea typeface="+mn-ea"/>
                <a:cs typeface="+mn-cs"/>
              </a:rPr>
              <a:t>Ensure predictability</a:t>
            </a:r>
          </a:p>
        </p:txBody>
      </p:sp>
      <p:sp>
        <p:nvSpPr>
          <p:cNvPr id="72" name="Oval 35_1">
            <a:extLst>
              <a:ext uri="{FF2B5EF4-FFF2-40B4-BE49-F238E27FC236}">
                <a16:creationId xmlns:a16="http://schemas.microsoft.com/office/drawing/2014/main" id="{B8CC7162-921A-248C-42EE-9A3CD33A53EB}"/>
              </a:ext>
              <a:ext uri="{C183D7F6-B498-43B3-948B-1728B52AA6E4}">
                <adec:decorative xmlns:adec="http://schemas.microsoft.com/office/drawing/2017/decorative" val="1"/>
              </a:ext>
            </a:extLst>
          </p:cNvPr>
          <p:cNvSpPr>
            <a:spLocks/>
          </p:cNvSpPr>
          <p:nvPr/>
        </p:nvSpPr>
        <p:spPr bwMode="auto">
          <a:xfrm>
            <a:off x="5787792" y="1440563"/>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86" name="Picture 10" descr="Jigsaw puzzles with check mark in orange color">
            <a:extLst>
              <a:ext uri="{FF2B5EF4-FFF2-40B4-BE49-F238E27FC236}">
                <a16:creationId xmlns:a16="http://schemas.microsoft.com/office/drawing/2014/main" id="{B17AE70A-4168-6F6C-4821-DF2D6079F314}"/>
              </a:ext>
            </a:extLst>
          </p:cNvPr>
          <p:cNvPicPr>
            <a:picLocks noChangeAspect="1"/>
          </p:cNvPicPr>
          <p:nvPr/>
        </p:nvPicPr>
        <p:blipFill>
          <a:blip r:embed="rId4"/>
          <a:stretch>
            <a:fillRect/>
          </a:stretch>
        </p:blipFill>
        <p:spPr>
          <a:xfrm>
            <a:off x="5918893" y="1571664"/>
            <a:ext cx="371678" cy="371678"/>
          </a:xfrm>
          <a:prstGeom prst="rect">
            <a:avLst/>
          </a:prstGeom>
        </p:spPr>
      </p:pic>
      <p:sp>
        <p:nvSpPr>
          <p:cNvPr id="13" name="Rectangle 12">
            <a:extLst>
              <a:ext uri="{FF2B5EF4-FFF2-40B4-BE49-F238E27FC236}">
                <a16:creationId xmlns:a16="http://schemas.microsoft.com/office/drawing/2014/main" id="{A9F5421A-CA7E-3B47-D3AD-BD0D72236F7C}"/>
              </a:ext>
            </a:extLst>
          </p:cNvPr>
          <p:cNvSpPr/>
          <p:nvPr/>
        </p:nvSpPr>
        <p:spPr>
          <a:xfrm>
            <a:off x="4589987" y="2694374"/>
            <a:ext cx="3029490" cy="6647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rPr>
              <a:t>Customers expect predictability in at least the cost, ROI, or job success of your offering</a:t>
            </a:r>
          </a:p>
        </p:txBody>
      </p:sp>
      <p:sp>
        <p:nvSpPr>
          <p:cNvPr id="62" name="Oval 32">
            <a:extLst>
              <a:ext uri="{FF2B5EF4-FFF2-40B4-BE49-F238E27FC236}">
                <a16:creationId xmlns:a16="http://schemas.microsoft.com/office/drawing/2014/main" id="{7E43517E-E44B-AAE2-84E0-AB0BD6425C36}"/>
              </a:ext>
              <a:ext uri="{C183D7F6-B498-43B3-948B-1728B52AA6E4}">
                <adec:decorative xmlns:adec="http://schemas.microsoft.com/office/drawing/2017/decorative" val="1"/>
              </a:ext>
            </a:extLst>
          </p:cNvPr>
          <p:cNvSpPr/>
          <p:nvPr/>
        </p:nvSpPr>
        <p:spPr bwMode="auto">
          <a:xfrm>
            <a:off x="8205376" y="2115854"/>
            <a:ext cx="3402424" cy="1608715"/>
          </a:xfrm>
          <a:prstGeom prst="round2SameRect">
            <a:avLst>
              <a:gd name="adj1" fmla="val 0"/>
              <a:gd name="adj2" fmla="val 83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8" name="Title 1">
            <a:extLst>
              <a:ext uri="{FF2B5EF4-FFF2-40B4-BE49-F238E27FC236}">
                <a16:creationId xmlns:a16="http://schemas.microsoft.com/office/drawing/2014/main" id="{301F6435-F1EC-0975-DC92-D18890BA4993}"/>
              </a:ext>
            </a:extLst>
          </p:cNvPr>
          <p:cNvSpPr txBox="1">
            <a:spLocks/>
          </p:cNvSpPr>
          <p:nvPr/>
        </p:nvSpPr>
        <p:spPr>
          <a:xfrm>
            <a:off x="8205375" y="1797591"/>
            <a:ext cx="3402424" cy="793913"/>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bg1"/>
                </a:solidFill>
                <a:effectLst/>
                <a:uLnTx/>
                <a:uFillTx/>
                <a:ea typeface="+mn-ea"/>
                <a:cs typeface="+mn-cs"/>
              </a:rPr>
              <a:t>Balance between</a:t>
            </a:r>
            <a:r>
              <a:rPr lang="en-US" sz="1600">
                <a:ln>
                  <a:noFill/>
                </a:ln>
                <a:solidFill>
                  <a:schemeClr val="bg1"/>
                </a:solidFill>
                <a:ea typeface="+mn-ea"/>
                <a:cs typeface="+mn-cs"/>
              </a:rPr>
              <a:t> </a:t>
            </a:r>
            <a:r>
              <a:rPr kumimoji="0" lang="en-US" sz="1600" b="0" i="0" u="none" strike="noStrike" kern="1200" cap="none" spc="0" normalizeH="0" baseline="0" noProof="0">
                <a:ln>
                  <a:noFill/>
                </a:ln>
                <a:solidFill>
                  <a:schemeClr val="bg1"/>
                </a:solidFill>
                <a:effectLst/>
                <a:uLnTx/>
                <a:uFillTx/>
                <a:ea typeface="+mn-ea"/>
                <a:cs typeface="+mn-cs"/>
              </a:rPr>
              <a:t>cost and value</a:t>
            </a:r>
          </a:p>
        </p:txBody>
      </p:sp>
      <p:sp>
        <p:nvSpPr>
          <p:cNvPr id="73" name="Oval 35_1">
            <a:extLst>
              <a:ext uri="{FF2B5EF4-FFF2-40B4-BE49-F238E27FC236}">
                <a16:creationId xmlns:a16="http://schemas.microsoft.com/office/drawing/2014/main" id="{748D8D8C-4559-A4CA-18F4-96DAC249E222}"/>
              </a:ext>
              <a:ext uri="{C183D7F6-B498-43B3-948B-1728B52AA6E4}">
                <adec:decorative xmlns:adec="http://schemas.microsoft.com/office/drawing/2017/decorative" val="1"/>
              </a:ext>
            </a:extLst>
          </p:cNvPr>
          <p:cNvSpPr>
            <a:spLocks/>
          </p:cNvSpPr>
          <p:nvPr/>
        </p:nvSpPr>
        <p:spPr bwMode="auto">
          <a:xfrm>
            <a:off x="9589647" y="1440563"/>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87" name="Picture 16" descr="Presentation board with bar graph and cog in purple color">
            <a:extLst>
              <a:ext uri="{FF2B5EF4-FFF2-40B4-BE49-F238E27FC236}">
                <a16:creationId xmlns:a16="http://schemas.microsoft.com/office/drawing/2014/main" id="{60F656A3-3519-DFB1-450D-0E3AB43289E4}"/>
              </a:ext>
            </a:extLst>
          </p:cNvPr>
          <p:cNvPicPr>
            <a:picLocks noChangeAspect="1"/>
          </p:cNvPicPr>
          <p:nvPr/>
        </p:nvPicPr>
        <p:blipFill>
          <a:blip r:embed="rId5"/>
          <a:stretch>
            <a:fillRect/>
          </a:stretch>
        </p:blipFill>
        <p:spPr>
          <a:xfrm>
            <a:off x="9720749" y="1571664"/>
            <a:ext cx="371678" cy="371678"/>
          </a:xfrm>
          <a:prstGeom prst="rect">
            <a:avLst/>
          </a:prstGeom>
        </p:spPr>
      </p:pic>
      <p:sp>
        <p:nvSpPr>
          <p:cNvPr id="14" name="Rectangle 13">
            <a:extLst>
              <a:ext uri="{FF2B5EF4-FFF2-40B4-BE49-F238E27FC236}">
                <a16:creationId xmlns:a16="http://schemas.microsoft.com/office/drawing/2014/main" id="{5389628C-FB33-C639-A7A1-56E0BBA9C1A8}"/>
              </a:ext>
            </a:extLst>
          </p:cNvPr>
          <p:cNvSpPr/>
          <p:nvPr/>
        </p:nvSpPr>
        <p:spPr>
          <a:xfrm>
            <a:off x="8337905" y="2694374"/>
            <a:ext cx="3137366"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rPr>
              <a:t>Ensuring cashflow requires a balance between cost-based dynamic pricing and value-based minimum commitments</a:t>
            </a:r>
          </a:p>
        </p:txBody>
      </p:sp>
      <p:sp>
        <p:nvSpPr>
          <p:cNvPr id="63" name="Oval 32">
            <a:extLst>
              <a:ext uri="{FF2B5EF4-FFF2-40B4-BE49-F238E27FC236}">
                <a16:creationId xmlns:a16="http://schemas.microsoft.com/office/drawing/2014/main" id="{E783385B-6356-4B0B-1B7F-20C43BA904EA}"/>
              </a:ext>
              <a:ext uri="{C183D7F6-B498-43B3-948B-1728B52AA6E4}">
                <adec:decorative xmlns:adec="http://schemas.microsoft.com/office/drawing/2017/decorative" val="1"/>
              </a:ext>
            </a:extLst>
          </p:cNvPr>
          <p:cNvSpPr/>
          <p:nvPr/>
        </p:nvSpPr>
        <p:spPr bwMode="auto">
          <a:xfrm>
            <a:off x="2502592" y="4660323"/>
            <a:ext cx="3402424" cy="1608715"/>
          </a:xfrm>
          <a:prstGeom prst="round2SameRect">
            <a:avLst>
              <a:gd name="adj1" fmla="val 0"/>
              <a:gd name="adj2" fmla="val 83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70" name="Title 1">
            <a:extLst>
              <a:ext uri="{FF2B5EF4-FFF2-40B4-BE49-F238E27FC236}">
                <a16:creationId xmlns:a16="http://schemas.microsoft.com/office/drawing/2014/main" id="{D6F7F3CC-A485-1C0F-DE76-802647335C61}"/>
              </a:ext>
            </a:extLst>
          </p:cNvPr>
          <p:cNvSpPr txBox="1">
            <a:spLocks/>
          </p:cNvSpPr>
          <p:nvPr/>
        </p:nvSpPr>
        <p:spPr>
          <a:xfrm>
            <a:off x="2502592" y="4300914"/>
            <a:ext cx="3402424" cy="793913"/>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bg1"/>
                </a:solidFill>
                <a:effectLst/>
                <a:uLnTx/>
                <a:uFillTx/>
                <a:ea typeface="+mn-ea"/>
                <a:cs typeface="+mn-cs"/>
              </a:rPr>
              <a:t>Prioritize for the long term</a:t>
            </a:r>
          </a:p>
        </p:txBody>
      </p:sp>
      <p:sp>
        <p:nvSpPr>
          <p:cNvPr id="79" name="Oval 35_1">
            <a:extLst>
              <a:ext uri="{FF2B5EF4-FFF2-40B4-BE49-F238E27FC236}">
                <a16:creationId xmlns:a16="http://schemas.microsoft.com/office/drawing/2014/main" id="{EC5E59DC-FBDB-570A-F536-D0B0C5FFAC82}"/>
              </a:ext>
              <a:ext uri="{C183D7F6-B498-43B3-948B-1728B52AA6E4}">
                <adec:decorative xmlns:adec="http://schemas.microsoft.com/office/drawing/2017/decorative" val="1"/>
              </a:ext>
            </a:extLst>
          </p:cNvPr>
          <p:cNvSpPr>
            <a:spLocks/>
          </p:cNvSpPr>
          <p:nvPr/>
        </p:nvSpPr>
        <p:spPr bwMode="auto">
          <a:xfrm>
            <a:off x="3886864" y="3932836"/>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89" name="Picture 8" descr="Browser window with two arrows in orange color">
            <a:extLst>
              <a:ext uri="{FF2B5EF4-FFF2-40B4-BE49-F238E27FC236}">
                <a16:creationId xmlns:a16="http://schemas.microsoft.com/office/drawing/2014/main" id="{F78411C4-E2A2-70AF-BF6B-0036709AFFC1}"/>
              </a:ext>
            </a:extLst>
          </p:cNvPr>
          <p:cNvPicPr>
            <a:picLocks noChangeAspect="1"/>
          </p:cNvPicPr>
          <p:nvPr/>
        </p:nvPicPr>
        <p:blipFill>
          <a:blip r:embed="rId6"/>
          <a:stretch>
            <a:fillRect/>
          </a:stretch>
        </p:blipFill>
        <p:spPr>
          <a:xfrm>
            <a:off x="4017965" y="4063937"/>
            <a:ext cx="371678" cy="371678"/>
          </a:xfrm>
          <a:prstGeom prst="rect">
            <a:avLst/>
          </a:prstGeom>
        </p:spPr>
      </p:pic>
      <p:sp>
        <p:nvSpPr>
          <p:cNvPr id="15" name="Rectangle 14">
            <a:extLst>
              <a:ext uri="{FF2B5EF4-FFF2-40B4-BE49-F238E27FC236}">
                <a16:creationId xmlns:a16="http://schemas.microsoft.com/office/drawing/2014/main" id="{1A222E72-8BCE-F90A-7539-2997137D8324}"/>
              </a:ext>
            </a:extLst>
          </p:cNvPr>
          <p:cNvSpPr/>
          <p:nvPr/>
        </p:nvSpPr>
        <p:spPr>
          <a:xfrm>
            <a:off x="2719196" y="5197697"/>
            <a:ext cx="2969216"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rPr>
              <a:t>Building a long-term pricing strategy around new features and improvements helps grow TAM, not just short-term ASP</a:t>
            </a:r>
          </a:p>
        </p:txBody>
      </p:sp>
      <p:sp>
        <p:nvSpPr>
          <p:cNvPr id="64" name="Oval 32">
            <a:extLst>
              <a:ext uri="{FF2B5EF4-FFF2-40B4-BE49-F238E27FC236}">
                <a16:creationId xmlns:a16="http://schemas.microsoft.com/office/drawing/2014/main" id="{29FB5F80-AA11-E491-C805-8466197AB1D5}"/>
              </a:ext>
              <a:ext uri="{C183D7F6-B498-43B3-948B-1728B52AA6E4}">
                <adec:decorative xmlns:adec="http://schemas.microsoft.com/office/drawing/2017/decorative" val="1"/>
              </a:ext>
            </a:extLst>
          </p:cNvPr>
          <p:cNvSpPr/>
          <p:nvPr/>
        </p:nvSpPr>
        <p:spPr bwMode="auto">
          <a:xfrm>
            <a:off x="6304448" y="4660323"/>
            <a:ext cx="3402424" cy="1608715"/>
          </a:xfrm>
          <a:prstGeom prst="round2SameRect">
            <a:avLst>
              <a:gd name="adj1" fmla="val 0"/>
              <a:gd name="adj2" fmla="val 83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9" name="Title 1">
            <a:extLst>
              <a:ext uri="{FF2B5EF4-FFF2-40B4-BE49-F238E27FC236}">
                <a16:creationId xmlns:a16="http://schemas.microsoft.com/office/drawing/2014/main" id="{12B672F4-A9D3-B66E-0E37-F2D52C7067C7}"/>
              </a:ext>
            </a:extLst>
          </p:cNvPr>
          <p:cNvSpPr txBox="1">
            <a:spLocks/>
          </p:cNvSpPr>
          <p:nvPr/>
        </p:nvSpPr>
        <p:spPr>
          <a:xfrm>
            <a:off x="6304448" y="4300914"/>
            <a:ext cx="3402424" cy="793913"/>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bg1"/>
                </a:solidFill>
                <a:effectLst/>
                <a:uLnTx/>
                <a:uFillTx/>
                <a:ea typeface="+mn-ea"/>
                <a:cs typeface="+mn-cs"/>
              </a:rPr>
              <a:t>Leverage</a:t>
            </a:r>
            <a:r>
              <a:rPr lang="en-US" sz="1600">
                <a:ln>
                  <a:noFill/>
                </a:ln>
                <a:solidFill>
                  <a:schemeClr val="bg1"/>
                </a:solidFill>
                <a:ea typeface="+mn-ea"/>
                <a:cs typeface="+mn-cs"/>
              </a:rPr>
              <a:t> </a:t>
            </a:r>
            <a:r>
              <a:rPr kumimoji="0" lang="en-US" sz="1600" b="0" i="0" u="none" strike="noStrike" kern="1200" cap="none" spc="0" normalizeH="0" baseline="0" noProof="0">
                <a:ln>
                  <a:noFill/>
                </a:ln>
                <a:solidFill>
                  <a:schemeClr val="bg1"/>
                </a:solidFill>
                <a:effectLst/>
                <a:uLnTx/>
                <a:uFillTx/>
                <a:ea typeface="+mn-ea"/>
                <a:cs typeface="+mn-cs"/>
              </a:rPr>
              <a:t>Microsoft guidance</a:t>
            </a:r>
          </a:p>
        </p:txBody>
      </p:sp>
      <p:sp>
        <p:nvSpPr>
          <p:cNvPr id="80" name="Oval 35_1">
            <a:extLst>
              <a:ext uri="{FF2B5EF4-FFF2-40B4-BE49-F238E27FC236}">
                <a16:creationId xmlns:a16="http://schemas.microsoft.com/office/drawing/2014/main" id="{A6654960-5BF7-687F-FE12-EE0D88145280}"/>
              </a:ext>
              <a:ext uri="{C183D7F6-B498-43B3-948B-1728B52AA6E4}">
                <adec:decorative xmlns:adec="http://schemas.microsoft.com/office/drawing/2017/decorative" val="1"/>
              </a:ext>
            </a:extLst>
          </p:cNvPr>
          <p:cNvSpPr>
            <a:spLocks/>
          </p:cNvSpPr>
          <p:nvPr/>
        </p:nvSpPr>
        <p:spPr bwMode="auto">
          <a:xfrm>
            <a:off x="7688720" y="3932836"/>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90" name="Picture 7" descr="Browser window and cog in purple color">
            <a:extLst>
              <a:ext uri="{FF2B5EF4-FFF2-40B4-BE49-F238E27FC236}">
                <a16:creationId xmlns:a16="http://schemas.microsoft.com/office/drawing/2014/main" id="{0B922E95-2FF8-F7DD-3FAA-E1B7B1B81244}"/>
              </a:ext>
            </a:extLst>
          </p:cNvPr>
          <p:cNvPicPr>
            <a:picLocks noChangeAspect="1"/>
          </p:cNvPicPr>
          <p:nvPr/>
        </p:nvPicPr>
        <p:blipFill>
          <a:blip r:embed="rId7"/>
          <a:stretch>
            <a:fillRect/>
          </a:stretch>
        </p:blipFill>
        <p:spPr>
          <a:xfrm>
            <a:off x="7819822" y="4063937"/>
            <a:ext cx="371678" cy="371678"/>
          </a:xfrm>
          <a:prstGeom prst="rect">
            <a:avLst/>
          </a:prstGeom>
        </p:spPr>
      </p:pic>
      <p:sp>
        <p:nvSpPr>
          <p:cNvPr id="16" name="Rectangle 15">
            <a:extLst>
              <a:ext uri="{FF2B5EF4-FFF2-40B4-BE49-F238E27FC236}">
                <a16:creationId xmlns:a16="http://schemas.microsoft.com/office/drawing/2014/main" id="{899BA234-909B-D38C-4143-2AAA33876B45}"/>
              </a:ext>
            </a:extLst>
          </p:cNvPr>
          <p:cNvSpPr/>
          <p:nvPr/>
        </p:nvSpPr>
        <p:spPr>
          <a:xfrm>
            <a:off x="6360324" y="5197697"/>
            <a:ext cx="3290672" cy="6647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rPr>
              <a:t>Leveraging Microsoft partner programs and investments can help you accelerate your time to market</a:t>
            </a:r>
          </a:p>
        </p:txBody>
      </p:sp>
    </p:spTree>
    <p:extLst>
      <p:ext uri="{BB962C8B-B14F-4D97-AF65-F5344CB8AC3E}">
        <p14:creationId xmlns:p14="http://schemas.microsoft.com/office/powerpoint/2010/main" val="9145126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4F962C-8198-7ADF-F1A0-A72C098E5959}"/>
              </a:ext>
            </a:extLst>
          </p:cNvPr>
          <p:cNvSpPr>
            <a:spLocks noGrp="1"/>
          </p:cNvSpPr>
          <p:nvPr>
            <p:ph type="title"/>
          </p:nvPr>
        </p:nvSpPr>
        <p:spPr>
          <a:xfrm>
            <a:off x="601911" y="598800"/>
            <a:ext cx="7322889" cy="673240"/>
          </a:xfrm>
        </p:spPr>
        <p:txBody>
          <a:bodyPr/>
          <a:lstStyle/>
          <a:p>
            <a:r>
              <a:rPr lang="en-US">
                <a:ea typeface="+mj-ea"/>
                <a:cs typeface="+mj-cs"/>
              </a:rPr>
              <a:t>Next Steps</a:t>
            </a:r>
          </a:p>
        </p:txBody>
      </p:sp>
      <p:sp>
        <p:nvSpPr>
          <p:cNvPr id="24" name="Text Placeholder 2">
            <a:extLst>
              <a:ext uri="{FF2B5EF4-FFF2-40B4-BE49-F238E27FC236}">
                <a16:creationId xmlns:a16="http://schemas.microsoft.com/office/drawing/2014/main" id="{D49A9735-9E34-C19A-443D-661485AF8679}"/>
              </a:ext>
            </a:extLst>
          </p:cNvPr>
          <p:cNvSpPr>
            <a:spLocks noGrp="1"/>
          </p:cNvSpPr>
          <p:nvPr>
            <p:ph type="body" sz="quarter" idx="12"/>
          </p:nvPr>
        </p:nvSpPr>
        <p:spPr>
          <a:xfrm>
            <a:off x="4263355" y="857917"/>
            <a:ext cx="7526915" cy="3671774"/>
          </a:xfrm>
        </p:spPr>
        <p:txBody>
          <a:bodyPr wrap="square" lIns="0" tIns="45720" rIns="91440" bIns="45720" anchor="t">
            <a:spAutoFit/>
          </a:bodyPr>
          <a:lstStyle/>
          <a:p>
            <a:pPr marL="228600" indent="-228600">
              <a:buFont typeface="Arial" panose="020B0604020202020204" pitchFamily="34" charset="0"/>
              <a:buChar char="•"/>
            </a:pPr>
            <a:r>
              <a:rPr lang="en-US" sz="1600" dirty="0">
                <a:latin typeface="+mn-lt"/>
                <a:cs typeface="+mn-cs"/>
              </a:rPr>
              <a:t>Utilize the envisioning tools/framework to create and prioritize your business use cases. You can download the presentation and worksheets</a:t>
            </a:r>
            <a:r>
              <a:rPr lang="en-US" sz="1600" b="1" dirty="0">
                <a:latin typeface="+mn-lt"/>
                <a:cs typeface="+mn-cs"/>
              </a:rPr>
              <a:t> </a:t>
            </a:r>
            <a:r>
              <a:rPr lang="en-US" sz="1600" dirty="0">
                <a:solidFill>
                  <a:srgbClr val="00B0F0"/>
                </a:solidFill>
                <a:latin typeface="+mn-lt"/>
                <a:cs typeface="+mn-cs"/>
                <a:hlinkClick r:id="rId3">
                  <a:extLst>
                    <a:ext uri="{A12FA001-AC4F-418D-AE19-62706E023703}">
                      <ahyp:hlinkClr xmlns:ahyp="http://schemas.microsoft.com/office/drawing/2018/hyperlinkcolor" val="tx"/>
                    </a:ext>
                  </a:extLst>
                </a:hlinkClick>
              </a:rPr>
              <a:t>here</a:t>
            </a:r>
            <a:r>
              <a:rPr lang="en-US" sz="1600" dirty="0">
                <a:latin typeface="+mn-lt"/>
                <a:cs typeface="+mn-cs"/>
              </a:rPr>
              <a:t> </a:t>
            </a:r>
            <a:endParaRPr lang="en-US" sz="1600" dirty="0">
              <a:solidFill>
                <a:srgbClr val="FFFFFF"/>
              </a:solidFill>
              <a:latin typeface="Segoe UI"/>
              <a:ea typeface="+mj-ea"/>
              <a:cs typeface="Segoe UI"/>
            </a:endParaRPr>
          </a:p>
          <a:p>
            <a:pPr marL="228600" lvl="0" indent="-228600">
              <a:buFont typeface="Arial" panose="020B0604020202020204" pitchFamily="34" charset="0"/>
              <a:buChar char="•"/>
            </a:pPr>
            <a:r>
              <a:rPr lang="en-US" sz="1600" dirty="0">
                <a:solidFill>
                  <a:srgbClr val="FFFFFF"/>
                </a:solidFill>
                <a:latin typeface="Segoe UI"/>
                <a:ea typeface="+mj-ea"/>
                <a:cs typeface="Segoe UI"/>
              </a:rPr>
              <a:t>Continue</a:t>
            </a:r>
            <a:r>
              <a:rPr lang="en-US" sz="1600" dirty="0">
                <a:latin typeface="+mn-lt"/>
                <a:cs typeface="+mn-cs"/>
              </a:rPr>
              <a:t> your app development journey after identifying your use cases. Register and attend </a:t>
            </a:r>
            <a:r>
              <a:rPr lang="en-US" sz="1600" dirty="0">
                <a:solidFill>
                  <a:srgbClr val="00B0F0"/>
                </a:solidFill>
                <a:latin typeface="+mn-lt"/>
                <a:cs typeface="+mn-cs"/>
                <a:hlinkClick r:id="rId4"/>
              </a:rPr>
              <a:t>Microsoft ISV AI Envisioning Day: Get the Framework to Develop AI Solutions </a:t>
            </a:r>
            <a:r>
              <a:rPr lang="en-US" sz="1600" dirty="0">
                <a:latin typeface="+mn-lt"/>
                <a:cs typeface="+mn-cs"/>
              </a:rPr>
              <a:t>training to learn more about “how” you can begin building your application</a:t>
            </a:r>
            <a:endParaRPr lang="en-US" sz="1600" dirty="0">
              <a:latin typeface="+mn-lt"/>
              <a:cs typeface="Segoe UI"/>
            </a:endParaRPr>
          </a:p>
          <a:p>
            <a:pPr marL="228600" lvl="0" indent="-228600">
              <a:buFont typeface="Arial" panose="020B0604020202020204" pitchFamily="34" charset="0"/>
              <a:buChar char="•"/>
            </a:pPr>
            <a:r>
              <a:rPr lang="en-US" sz="1600" dirty="0">
                <a:latin typeface="+mn-lt"/>
                <a:cs typeface="+mn-cs"/>
              </a:rPr>
              <a:t>If you are currently enrolled in ISV Success, and need additional support building or publishing your application, activate your tech consult through your Engagement Manager </a:t>
            </a:r>
            <a:r>
              <a:rPr lang="en-US" sz="1600" dirty="0">
                <a:latin typeface="+mn-lt"/>
                <a:ea typeface="+mj-ea"/>
                <a:cs typeface="+mj-cs"/>
              </a:rPr>
              <a:t>or Partner Center.  </a:t>
            </a:r>
            <a:r>
              <a:rPr lang="en-US" sz="1600" dirty="0">
                <a:latin typeface="+mn-lt"/>
                <a:cs typeface="+mn-cs"/>
              </a:rPr>
              <a:t>If you don’t know who your EM is, you can complete this </a:t>
            </a:r>
            <a:r>
              <a:rPr lang="en-US" sz="1600" dirty="0">
                <a:solidFill>
                  <a:srgbClr val="00B0F0"/>
                </a:solidFill>
                <a:latin typeface="+mn-lt"/>
                <a:cs typeface="+mn-cs"/>
                <a:hlinkClick r:id="rId5">
                  <a:extLst>
                    <a:ext uri="{A12FA001-AC4F-418D-AE19-62706E023703}">
                      <ahyp:hlinkClr xmlns:ahyp="http://schemas.microsoft.com/office/drawing/2018/hyperlinkcolor" val="tx"/>
                    </a:ext>
                  </a:extLst>
                </a:hlinkClick>
              </a:rPr>
              <a:t>web form </a:t>
            </a:r>
            <a:r>
              <a:rPr lang="en-US" sz="1600" dirty="0">
                <a:latin typeface="+mn-lt"/>
                <a:cs typeface="+mn-cs"/>
              </a:rPr>
              <a:t>for assistance.</a:t>
            </a:r>
            <a:endParaRPr lang="en-US" sz="1600" dirty="0">
              <a:latin typeface="+mn-lt"/>
              <a:cs typeface="Segoe UI"/>
            </a:endParaRPr>
          </a:p>
          <a:p>
            <a:pPr marL="228600" indent="-228600">
              <a:buFont typeface="Arial" panose="020B0604020202020204" pitchFamily="34" charset="0"/>
              <a:buChar char="•"/>
            </a:pPr>
            <a:r>
              <a:rPr lang="en-US" sz="1600" dirty="0">
                <a:latin typeface="+mn-lt"/>
                <a:cs typeface="+mn-cs"/>
              </a:rPr>
              <a:t>If you are not enrolled in ISV Success, learn how ISV Success tools and benefits can help transform your development experience and launch faster by visiting the </a:t>
            </a:r>
            <a:r>
              <a:rPr lang="en-US" sz="1600" dirty="0">
                <a:solidFill>
                  <a:srgbClr val="00B0F0"/>
                </a:solidFill>
                <a:latin typeface="+mn-lt"/>
                <a:cs typeface="+mn-cs"/>
                <a:hlinkClick r:id="rId6">
                  <a:extLst>
                    <a:ext uri="{A12FA001-AC4F-418D-AE19-62706E023703}">
                      <ahyp:hlinkClr xmlns:ahyp="http://schemas.microsoft.com/office/drawing/2018/hyperlinkcolor" val="tx"/>
                    </a:ext>
                  </a:extLst>
                </a:hlinkClick>
              </a:rPr>
              <a:t>Offer Benefits | Microsoft ISV Hub</a:t>
            </a:r>
            <a:r>
              <a:rPr lang="en-US" sz="1600" dirty="0">
                <a:latin typeface="+mn-lt"/>
                <a:cs typeface="+mn-cs"/>
              </a:rPr>
              <a:t>.  Become an </a:t>
            </a:r>
            <a:r>
              <a:rPr lang="en-US" sz="1600" dirty="0">
                <a:solidFill>
                  <a:srgbClr val="00B0F0"/>
                </a:solidFill>
                <a:latin typeface="+mn-lt"/>
                <a:cs typeface="+mn-cs"/>
                <a:hlinkClick r:id="rId7">
                  <a:extLst>
                    <a:ext uri="{A12FA001-AC4F-418D-AE19-62706E023703}">
                      <ahyp:hlinkClr xmlns:ahyp="http://schemas.microsoft.com/office/drawing/2018/hyperlinkcolor" val="tx"/>
                    </a:ext>
                  </a:extLst>
                </a:hlinkClick>
              </a:rPr>
              <a:t>ISV Success member</a:t>
            </a:r>
            <a:r>
              <a:rPr lang="en-US" sz="1600" dirty="0">
                <a:solidFill>
                  <a:srgbClr val="00B0F0"/>
                </a:solidFill>
                <a:latin typeface="+mn-lt"/>
                <a:cs typeface="+mn-cs"/>
              </a:rPr>
              <a:t> </a:t>
            </a:r>
            <a:r>
              <a:rPr lang="en-US" sz="1600" dirty="0">
                <a:latin typeface="+mn-lt"/>
                <a:cs typeface="+mn-cs"/>
              </a:rPr>
              <a:t>today!</a:t>
            </a:r>
            <a:endParaRPr lang="en-US" sz="1600" dirty="0">
              <a:latin typeface="+mn-lt"/>
              <a:cs typeface="Segoe UI"/>
            </a:endParaRPr>
          </a:p>
        </p:txBody>
      </p:sp>
    </p:spTree>
    <p:extLst>
      <p:ext uri="{BB962C8B-B14F-4D97-AF65-F5344CB8AC3E}">
        <p14:creationId xmlns:p14="http://schemas.microsoft.com/office/powerpoint/2010/main" val="37054937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1B67-E46A-2D9B-6344-46C1CF7BDAFC}"/>
              </a:ext>
              <a:ext uri="{C183D7F6-B498-43B3-948B-1728B52AA6E4}">
                <adec:decorative xmlns:adec="http://schemas.microsoft.com/office/drawing/2017/decorative" val="0"/>
              </a:ext>
            </a:extLst>
          </p:cNvPr>
          <p:cNvSpPr>
            <a:spLocks noGrp="1"/>
          </p:cNvSpPr>
          <p:nvPr>
            <p:ph type="title"/>
          </p:nvPr>
        </p:nvSpPr>
        <p:spPr>
          <a:xfrm>
            <a:off x="592386" y="425945"/>
            <a:ext cx="11007477" cy="584775"/>
          </a:xfrm>
        </p:spPr>
        <p:txBody>
          <a:bodyPr wrap="square">
            <a:spAutoFit/>
          </a:bodyPr>
          <a:lstStyle/>
          <a:p>
            <a:r>
              <a:rPr lang="en-US"/>
              <a:t>Further education and resources    </a:t>
            </a:r>
          </a:p>
        </p:txBody>
      </p:sp>
      <p:sp>
        <p:nvSpPr>
          <p:cNvPr id="4" name="Oval 32">
            <a:extLst>
              <a:ext uri="{FF2B5EF4-FFF2-40B4-BE49-F238E27FC236}">
                <a16:creationId xmlns:a16="http://schemas.microsoft.com/office/drawing/2014/main" id="{78755CCA-1ABB-D645-406D-4A892DC37437}"/>
              </a:ext>
              <a:ext uri="{C183D7F6-B498-43B3-948B-1728B52AA6E4}">
                <adec:decorative xmlns:adec="http://schemas.microsoft.com/office/drawing/2017/decorative" val="1"/>
              </a:ext>
            </a:extLst>
          </p:cNvPr>
          <p:cNvSpPr>
            <a:spLocks/>
          </p:cNvSpPr>
          <p:nvPr/>
        </p:nvSpPr>
        <p:spPr bwMode="auto">
          <a:xfrm>
            <a:off x="586741" y="1125558"/>
            <a:ext cx="11007477" cy="5438756"/>
          </a:xfrm>
          <a:prstGeom prst="roundRect">
            <a:avLst>
              <a:gd name="adj" fmla="val 2047"/>
            </a:avLst>
          </a:prstGeom>
          <a:solidFill>
            <a:schemeClr val="bg1">
              <a:alpha val="90000"/>
            </a:scheme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kern="0">
                <a:solidFill>
                  <a:srgbClr val="FFFFFF"/>
                </a:solidFill>
                <a:latin typeface="Segoe UI"/>
                <a:cs typeface="Segoe UI" pitchFamily="34" charset="0"/>
              </a:rPr>
              <a:t>    </a:t>
            </a:r>
          </a:p>
        </p:txBody>
      </p:sp>
      <p:sp>
        <p:nvSpPr>
          <p:cNvPr id="6" name="Rectangle 5">
            <a:extLst>
              <a:ext uri="{FF2B5EF4-FFF2-40B4-BE49-F238E27FC236}">
                <a16:creationId xmlns:a16="http://schemas.microsoft.com/office/drawing/2014/main" id="{039D0F9F-2A14-BE7A-C0DE-615837FBE769}"/>
              </a:ext>
              <a:ext uri="{C183D7F6-B498-43B3-948B-1728B52AA6E4}">
                <adec:decorative xmlns:adec="http://schemas.microsoft.com/office/drawing/2017/decorative" val="1"/>
              </a:ext>
            </a:extLst>
          </p:cNvPr>
          <p:cNvSpPr>
            <a:spLocks/>
          </p:cNvSpPr>
          <p:nvPr/>
        </p:nvSpPr>
        <p:spPr bwMode="auto">
          <a:xfrm>
            <a:off x="1252932" y="1125558"/>
            <a:ext cx="1982207" cy="54387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endParaRPr lang="en-US" sz="1400" b="1">
              <a:solidFill>
                <a:schemeClr val="tx2"/>
              </a:solidFill>
              <a:latin typeface="+mj-lt"/>
            </a:endParaRPr>
          </a:p>
        </p:txBody>
      </p:sp>
      <p:cxnSp>
        <p:nvCxnSpPr>
          <p:cNvPr id="7" name="Straight Connector 6">
            <a:extLst>
              <a:ext uri="{FF2B5EF4-FFF2-40B4-BE49-F238E27FC236}">
                <a16:creationId xmlns:a16="http://schemas.microsoft.com/office/drawing/2014/main" id="{E2A7DA7D-1FD2-2D88-31BA-BC272995A9DD}"/>
              </a:ext>
              <a:ext uri="{C183D7F6-B498-43B3-948B-1728B52AA6E4}">
                <adec:decorative xmlns:adec="http://schemas.microsoft.com/office/drawing/2017/decorative" val="1"/>
              </a:ext>
            </a:extLst>
          </p:cNvPr>
          <p:cNvCxnSpPr>
            <a:cxnSpLocks/>
          </p:cNvCxnSpPr>
          <p:nvPr/>
        </p:nvCxnSpPr>
        <p:spPr>
          <a:xfrm>
            <a:off x="3429617" y="2040869"/>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139E83-8233-67B6-63DF-6DA646DAE704}"/>
              </a:ext>
              <a:ext uri="{C183D7F6-B498-43B3-948B-1728B52AA6E4}">
                <adec:decorative xmlns:adec="http://schemas.microsoft.com/office/drawing/2017/decorative" val="1"/>
              </a:ext>
            </a:extLst>
          </p:cNvPr>
          <p:cNvCxnSpPr>
            <a:cxnSpLocks/>
          </p:cNvCxnSpPr>
          <p:nvPr/>
        </p:nvCxnSpPr>
        <p:spPr>
          <a:xfrm>
            <a:off x="3429617" y="3005828"/>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CE7EAA-CB36-29CA-8BA1-08CC5B841C14}"/>
              </a:ext>
              <a:ext uri="{C183D7F6-B498-43B3-948B-1728B52AA6E4}">
                <adec:decorative xmlns:adec="http://schemas.microsoft.com/office/drawing/2017/decorative" val="1"/>
              </a:ext>
            </a:extLst>
          </p:cNvPr>
          <p:cNvCxnSpPr>
            <a:cxnSpLocks/>
          </p:cNvCxnSpPr>
          <p:nvPr/>
        </p:nvCxnSpPr>
        <p:spPr>
          <a:xfrm>
            <a:off x="3429617" y="3609150"/>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C023F3-626C-2825-BEE0-5CFBAF3F405F}"/>
              </a:ext>
              <a:ext uri="{C183D7F6-B498-43B3-948B-1728B52AA6E4}">
                <adec:decorative xmlns:adec="http://schemas.microsoft.com/office/drawing/2017/decorative" val="1"/>
              </a:ext>
            </a:extLst>
          </p:cNvPr>
          <p:cNvCxnSpPr>
            <a:cxnSpLocks/>
          </p:cNvCxnSpPr>
          <p:nvPr/>
        </p:nvCxnSpPr>
        <p:spPr>
          <a:xfrm>
            <a:off x="3429617" y="4800700"/>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D7492B-F81D-F896-8D20-93AF9B8D2D61}"/>
              </a:ext>
              <a:ext uri="{C183D7F6-B498-43B3-948B-1728B52AA6E4}">
                <adec:decorative xmlns:adec="http://schemas.microsoft.com/office/drawing/2017/decorative" val="1"/>
              </a:ext>
            </a:extLst>
          </p:cNvPr>
          <p:cNvCxnSpPr>
            <a:cxnSpLocks/>
          </p:cNvCxnSpPr>
          <p:nvPr/>
        </p:nvCxnSpPr>
        <p:spPr>
          <a:xfrm>
            <a:off x="3429617" y="5388928"/>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220966F-285D-9073-A4EE-7D5E0FC30E6D}"/>
              </a:ext>
              <a:ext uri="{C183D7F6-B498-43B3-948B-1728B52AA6E4}">
                <adec:decorative xmlns:adec="http://schemas.microsoft.com/office/drawing/2017/decorative" val="1"/>
              </a:ext>
            </a:extLst>
          </p:cNvPr>
          <p:cNvCxnSpPr>
            <a:cxnSpLocks/>
          </p:cNvCxnSpPr>
          <p:nvPr/>
        </p:nvCxnSpPr>
        <p:spPr>
          <a:xfrm>
            <a:off x="3429617" y="5977156"/>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11BAC2-022A-0F55-8710-46CFA9E7DEE7}"/>
              </a:ext>
              <a:ext uri="{C183D7F6-B498-43B3-948B-1728B52AA6E4}">
                <adec:decorative xmlns:adec="http://schemas.microsoft.com/office/drawing/2017/decorative" val="1"/>
              </a:ext>
            </a:extLst>
          </p:cNvPr>
          <p:cNvCxnSpPr>
            <a:cxnSpLocks/>
          </p:cNvCxnSpPr>
          <p:nvPr/>
        </p:nvCxnSpPr>
        <p:spPr>
          <a:xfrm>
            <a:off x="3429617" y="4197378"/>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BF5C9B6-74E2-376F-7369-CC2C3E196F20}"/>
              </a:ext>
              <a:ext uri="{C183D7F6-B498-43B3-948B-1728B52AA6E4}">
                <adec:decorative xmlns:adec="http://schemas.microsoft.com/office/drawing/2017/decorative" val="1"/>
              </a:ext>
            </a:extLst>
          </p:cNvPr>
          <p:cNvCxnSpPr>
            <a:cxnSpLocks/>
          </p:cNvCxnSpPr>
          <p:nvPr/>
        </p:nvCxnSpPr>
        <p:spPr>
          <a:xfrm>
            <a:off x="1371841" y="2040869"/>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2F25CA-762D-F149-FF0F-87B2E9209DBE}"/>
              </a:ext>
              <a:ext uri="{C183D7F6-B498-43B3-948B-1728B52AA6E4}">
                <adec:decorative xmlns:adec="http://schemas.microsoft.com/office/drawing/2017/decorative" val="1"/>
              </a:ext>
            </a:extLst>
          </p:cNvPr>
          <p:cNvCxnSpPr>
            <a:cxnSpLocks/>
          </p:cNvCxnSpPr>
          <p:nvPr/>
        </p:nvCxnSpPr>
        <p:spPr>
          <a:xfrm>
            <a:off x="1371841" y="3005828"/>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182F85-0D98-0BFB-EB9B-05EDB6001E40}"/>
              </a:ext>
              <a:ext uri="{C183D7F6-B498-43B3-948B-1728B52AA6E4}">
                <adec:decorative xmlns:adec="http://schemas.microsoft.com/office/drawing/2017/decorative" val="1"/>
              </a:ext>
            </a:extLst>
          </p:cNvPr>
          <p:cNvCxnSpPr>
            <a:cxnSpLocks/>
          </p:cNvCxnSpPr>
          <p:nvPr/>
        </p:nvCxnSpPr>
        <p:spPr>
          <a:xfrm>
            <a:off x="1371841" y="3609150"/>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0AD87A-64D6-9EEF-6BE4-2E6442EF874E}"/>
              </a:ext>
              <a:ext uri="{C183D7F6-B498-43B3-948B-1728B52AA6E4}">
                <adec:decorative xmlns:adec="http://schemas.microsoft.com/office/drawing/2017/decorative" val="1"/>
              </a:ext>
            </a:extLst>
          </p:cNvPr>
          <p:cNvCxnSpPr>
            <a:cxnSpLocks/>
          </p:cNvCxnSpPr>
          <p:nvPr/>
        </p:nvCxnSpPr>
        <p:spPr>
          <a:xfrm>
            <a:off x="1371841" y="4800700"/>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7FDDAB-F1EE-7A42-7CA2-AB528DAF95D1}"/>
              </a:ext>
              <a:ext uri="{C183D7F6-B498-43B3-948B-1728B52AA6E4}">
                <adec:decorative xmlns:adec="http://schemas.microsoft.com/office/drawing/2017/decorative" val="1"/>
              </a:ext>
            </a:extLst>
          </p:cNvPr>
          <p:cNvCxnSpPr>
            <a:cxnSpLocks/>
          </p:cNvCxnSpPr>
          <p:nvPr/>
        </p:nvCxnSpPr>
        <p:spPr>
          <a:xfrm>
            <a:off x="1371841" y="5388928"/>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C4B102-37D0-7861-C3A1-7195D850C70A}"/>
              </a:ext>
              <a:ext uri="{C183D7F6-B498-43B3-948B-1728B52AA6E4}">
                <adec:decorative xmlns:adec="http://schemas.microsoft.com/office/drawing/2017/decorative" val="1"/>
              </a:ext>
            </a:extLst>
          </p:cNvPr>
          <p:cNvCxnSpPr>
            <a:cxnSpLocks/>
          </p:cNvCxnSpPr>
          <p:nvPr/>
        </p:nvCxnSpPr>
        <p:spPr>
          <a:xfrm>
            <a:off x="1371841" y="5977156"/>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DD5E23-49F7-8B71-F2B6-2D44618783DD}"/>
              </a:ext>
              <a:ext uri="{C183D7F6-B498-43B3-948B-1728B52AA6E4}">
                <adec:decorative xmlns:adec="http://schemas.microsoft.com/office/drawing/2017/decorative" val="1"/>
              </a:ext>
            </a:extLst>
          </p:cNvPr>
          <p:cNvCxnSpPr>
            <a:cxnSpLocks/>
          </p:cNvCxnSpPr>
          <p:nvPr/>
        </p:nvCxnSpPr>
        <p:spPr>
          <a:xfrm>
            <a:off x="1371841" y="4197378"/>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02ECD6B0-7B17-D4F6-C416-3ECED477A2E4}"/>
              </a:ext>
              <a:ext uri="{C183D7F6-B498-43B3-948B-1728B52AA6E4}">
                <adec:decorative xmlns:adec="http://schemas.microsoft.com/office/drawing/2017/decorative" val="0"/>
              </a:ext>
            </a:extLst>
          </p:cNvPr>
          <p:cNvSpPr txBox="1">
            <a:spLocks/>
          </p:cNvSpPr>
          <p:nvPr/>
        </p:nvSpPr>
        <p:spPr>
          <a:xfrm>
            <a:off x="1371841" y="2246349"/>
            <a:ext cx="174438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Microsoft Well-Architected</a:t>
            </a:r>
            <a:br>
              <a:rPr kumimoji="0" lang="en-US" sz="1200" b="0" i="0" u="none" strike="noStrike" kern="1200" cap="none" spc="0" normalizeH="0" baseline="0" noProof="0">
                <a:ln w="3175">
                  <a:noFill/>
                </a:ln>
                <a:solidFill>
                  <a:schemeClr val="accent6"/>
                </a:solidFill>
                <a:effectLst/>
                <a:uLnTx/>
                <a:uFillTx/>
                <a:ea typeface="+mn-ea"/>
                <a:cs typeface="Segoe UI" pitchFamily="34" charset="0"/>
              </a:rPr>
            </a:br>
            <a:r>
              <a:rPr kumimoji="0" lang="en-US" sz="1200" b="0" i="0" u="none" strike="noStrike" kern="1200" cap="none" spc="0" normalizeH="0" baseline="0" noProof="0">
                <a:ln w="3175">
                  <a:noFill/>
                </a:ln>
                <a:solidFill>
                  <a:schemeClr val="accent6"/>
                </a:solidFill>
                <a:effectLst/>
                <a:uLnTx/>
                <a:uFillTx/>
                <a:ea typeface="+mn-ea"/>
                <a:cs typeface="Segoe UI" pitchFamily="34" charset="0"/>
              </a:rPr>
              <a:t>for Industry</a:t>
            </a:r>
          </a:p>
        </p:txBody>
      </p:sp>
      <p:sp>
        <p:nvSpPr>
          <p:cNvPr id="27" name="Text Placeholder 2">
            <a:extLst>
              <a:ext uri="{FF2B5EF4-FFF2-40B4-BE49-F238E27FC236}">
                <a16:creationId xmlns:a16="http://schemas.microsoft.com/office/drawing/2014/main" id="{1BF7B4C2-5832-F093-A9B6-56CFAE89D798}"/>
              </a:ext>
            </a:extLst>
          </p:cNvPr>
          <p:cNvSpPr txBox="1">
            <a:spLocks/>
          </p:cNvSpPr>
          <p:nvPr/>
        </p:nvSpPr>
        <p:spPr>
          <a:xfrm>
            <a:off x="3429617" y="2157864"/>
            <a:ext cx="7981984" cy="73096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3">
                  <a:extLst>
                    <a:ext uri="{A12FA001-AC4F-418D-AE19-62706E023703}">
                      <ahyp:hlinkClr xmlns:ahyp="http://schemas.microsoft.com/office/drawing/2018/hyperlinkcolor" val="tx"/>
                    </a:ext>
                  </a:extLst>
                </a:hlinkClick>
              </a:rPr>
              <a:t>Well-Architected for Industry – Microsoft Cloud for Industry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4">
                  <a:extLst>
                    <a:ext uri="{A12FA001-AC4F-418D-AE19-62706E023703}">
                      <ahyp:hlinkClr xmlns:ahyp="http://schemas.microsoft.com/office/drawing/2018/hyperlinkcolor" val="tx"/>
                    </a:ext>
                  </a:extLst>
                </a:hlinkClick>
              </a:rPr>
              <a:t>Well Architected for Healthcare – Microsoft Cloud for Industry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5">
                  <a:extLst>
                    <a:ext uri="{A12FA001-AC4F-418D-AE19-62706E023703}">
                      <ahyp:hlinkClr xmlns:ahyp="http://schemas.microsoft.com/office/drawing/2018/hyperlinkcolor" val="tx"/>
                    </a:ext>
                  </a:extLst>
                </a:hlinkClick>
              </a:rPr>
              <a:t>Well Architected for Financial Services – Microsoft Cloud for Industry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6">
                  <a:extLst>
                    <a:ext uri="{A12FA001-AC4F-418D-AE19-62706E023703}">
                      <ahyp:hlinkClr xmlns:ahyp="http://schemas.microsoft.com/office/drawing/2018/hyperlinkcolor" val="tx"/>
                    </a:ext>
                  </a:extLst>
                </a:hlinkClick>
              </a:rPr>
              <a:t>Well Architected for Microsoft Cloud for Sustainability – Microsoft Cloud for Industry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28" name="Group 27">
            <a:extLst>
              <a:ext uri="{FF2B5EF4-FFF2-40B4-BE49-F238E27FC236}">
                <a16:creationId xmlns:a16="http://schemas.microsoft.com/office/drawing/2014/main" id="{C310D848-0728-6928-FF5A-D40AD536F409}"/>
              </a:ext>
              <a:ext uri="{C183D7F6-B498-43B3-948B-1728B52AA6E4}">
                <adec:decorative xmlns:adec="http://schemas.microsoft.com/office/drawing/2017/decorative" val="1"/>
              </a:ext>
            </a:extLst>
          </p:cNvPr>
          <p:cNvGrpSpPr>
            <a:grpSpLocks/>
          </p:cNvGrpSpPr>
          <p:nvPr/>
        </p:nvGrpSpPr>
        <p:grpSpPr>
          <a:xfrm>
            <a:off x="769358" y="2346229"/>
            <a:ext cx="354238" cy="354238"/>
            <a:chOff x="4455477" y="1658311"/>
            <a:chExt cx="530226" cy="530226"/>
          </a:xfrm>
        </p:grpSpPr>
        <p:sp>
          <p:nvSpPr>
            <p:cNvPr id="29" name="Oval 35_1_1">
              <a:extLst>
                <a:ext uri="{FF2B5EF4-FFF2-40B4-BE49-F238E27FC236}">
                  <a16:creationId xmlns:a16="http://schemas.microsoft.com/office/drawing/2014/main" id="{CF0EF0B0-A0D4-20F9-BE1D-0844E7CB5915}"/>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30" name="Oval 35_1">
              <a:extLst>
                <a:ext uri="{FF2B5EF4-FFF2-40B4-BE49-F238E27FC236}">
                  <a16:creationId xmlns:a16="http://schemas.microsoft.com/office/drawing/2014/main" id="{3F1E8DFC-94F6-DEB7-496F-4989CD115DCD}"/>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31" name="Picture 4" descr="Laptop and mobile device in orange color">
            <a:extLst>
              <a:ext uri="{FF2B5EF4-FFF2-40B4-BE49-F238E27FC236}">
                <a16:creationId xmlns:a16="http://schemas.microsoft.com/office/drawing/2014/main" id="{206597CB-3399-0479-02AF-B22E44EB3545}"/>
              </a:ext>
            </a:extLst>
          </p:cNvPr>
          <p:cNvPicPr>
            <a:picLocks noChangeAspect="1"/>
          </p:cNvPicPr>
          <p:nvPr/>
        </p:nvPicPr>
        <p:blipFill>
          <a:blip r:embed="rId7"/>
          <a:stretch>
            <a:fillRect/>
          </a:stretch>
        </p:blipFill>
        <p:spPr>
          <a:xfrm>
            <a:off x="831696" y="2408567"/>
            <a:ext cx="229562" cy="229562"/>
          </a:xfrm>
          <a:prstGeom prst="rect">
            <a:avLst/>
          </a:prstGeom>
        </p:spPr>
      </p:pic>
      <p:sp>
        <p:nvSpPr>
          <p:cNvPr id="32" name="Title 1">
            <a:extLst>
              <a:ext uri="{FF2B5EF4-FFF2-40B4-BE49-F238E27FC236}">
                <a16:creationId xmlns:a16="http://schemas.microsoft.com/office/drawing/2014/main" id="{77530382-4B59-8498-2808-DF69CD1DB35D}"/>
              </a:ext>
              <a:ext uri="{C183D7F6-B498-43B3-948B-1728B52AA6E4}">
                <adec:decorative xmlns:adec="http://schemas.microsoft.com/office/drawing/2017/decorative" val="0"/>
              </a:ext>
            </a:extLst>
          </p:cNvPr>
          <p:cNvSpPr txBox="1">
            <a:spLocks/>
          </p:cNvSpPr>
          <p:nvPr/>
        </p:nvSpPr>
        <p:spPr>
          <a:xfrm>
            <a:off x="1371841" y="3810931"/>
            <a:ext cx="1744389"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Microsoft Industry AI</a:t>
            </a:r>
          </a:p>
        </p:txBody>
      </p:sp>
      <p:sp>
        <p:nvSpPr>
          <p:cNvPr id="33" name="Text Placeholder 2">
            <a:extLst>
              <a:ext uri="{FF2B5EF4-FFF2-40B4-BE49-F238E27FC236}">
                <a16:creationId xmlns:a16="http://schemas.microsoft.com/office/drawing/2014/main" id="{BBA4394C-55E2-D8D4-562A-E60DA48903CB}"/>
              </a:ext>
            </a:extLst>
          </p:cNvPr>
          <p:cNvSpPr txBox="1">
            <a:spLocks/>
          </p:cNvSpPr>
          <p:nvPr/>
        </p:nvSpPr>
        <p:spPr>
          <a:xfrm>
            <a:off x="3429617" y="3834015"/>
            <a:ext cx="7981984" cy="13849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900" b="0" i="0" u="sng" strike="noStrike" kern="1200" cap="none" spc="0" normalizeH="0" baseline="0" noProof="0">
                <a:ln>
                  <a:noFill/>
                </a:ln>
                <a:solidFill>
                  <a:srgbClr val="0070C0"/>
                </a:solidFill>
                <a:effectLst/>
                <a:uLnTx/>
                <a:uFillTx/>
                <a:ea typeface="+mn-ea"/>
                <a:cs typeface="Calibri" panose="020F0502020204030204" pitchFamily="34" charset="0"/>
                <a:hlinkClick r:id="rId8">
                  <a:extLst>
                    <a:ext uri="{A12FA001-AC4F-418D-AE19-62706E023703}">
                      <ahyp:hlinkClr xmlns:ahyp="http://schemas.microsoft.com/office/drawing/2018/hyperlinkcolor" val="tx"/>
                    </a:ext>
                  </a:extLst>
                </a:hlinkClick>
              </a:rPr>
              <a:t>How AI helps Microsoft partners innovate across industries – Microsoft Industry Blogs</a:t>
            </a:r>
            <a:endParaRPr kumimoji="0" lang="en-US" sz="9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34" name="Group 33">
            <a:extLst>
              <a:ext uri="{FF2B5EF4-FFF2-40B4-BE49-F238E27FC236}">
                <a16:creationId xmlns:a16="http://schemas.microsoft.com/office/drawing/2014/main" id="{E3991380-38A3-AB7E-1E48-7AE149DF76AF}"/>
              </a:ext>
              <a:ext uri="{C183D7F6-B498-43B3-948B-1728B52AA6E4}">
                <adec:decorative xmlns:adec="http://schemas.microsoft.com/office/drawing/2017/decorative" val="1"/>
              </a:ext>
            </a:extLst>
          </p:cNvPr>
          <p:cNvGrpSpPr>
            <a:grpSpLocks/>
          </p:cNvGrpSpPr>
          <p:nvPr/>
        </p:nvGrpSpPr>
        <p:grpSpPr>
          <a:xfrm>
            <a:off x="769358" y="3726145"/>
            <a:ext cx="354238" cy="354238"/>
            <a:chOff x="4455477" y="1658311"/>
            <a:chExt cx="530226" cy="530226"/>
          </a:xfrm>
        </p:grpSpPr>
        <p:sp>
          <p:nvSpPr>
            <p:cNvPr id="35" name="Oval 35_1_1">
              <a:extLst>
                <a:ext uri="{FF2B5EF4-FFF2-40B4-BE49-F238E27FC236}">
                  <a16:creationId xmlns:a16="http://schemas.microsoft.com/office/drawing/2014/main" id="{DD643C6F-8383-DB77-593E-A38D2C073221}"/>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36" name="Oval 35_1">
              <a:extLst>
                <a:ext uri="{FF2B5EF4-FFF2-40B4-BE49-F238E27FC236}">
                  <a16:creationId xmlns:a16="http://schemas.microsoft.com/office/drawing/2014/main" id="{3112E5D5-B960-5CB5-42C6-285E320E226A}"/>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38" name="Picture 9" descr="Browser window and light bulb in orange color">
            <a:extLst>
              <a:ext uri="{FF2B5EF4-FFF2-40B4-BE49-F238E27FC236}">
                <a16:creationId xmlns:a16="http://schemas.microsoft.com/office/drawing/2014/main" id="{86582EB3-81FA-BD5F-8E1F-B9AA5A159A57}"/>
              </a:ext>
            </a:extLst>
          </p:cNvPr>
          <p:cNvPicPr>
            <a:picLocks noChangeAspect="1"/>
          </p:cNvPicPr>
          <p:nvPr/>
        </p:nvPicPr>
        <p:blipFill>
          <a:blip r:embed="rId9"/>
          <a:stretch>
            <a:fillRect/>
          </a:stretch>
        </p:blipFill>
        <p:spPr>
          <a:xfrm>
            <a:off x="846926" y="3803713"/>
            <a:ext cx="199102" cy="199102"/>
          </a:xfrm>
          <a:prstGeom prst="rect">
            <a:avLst/>
          </a:prstGeom>
        </p:spPr>
      </p:pic>
      <p:sp>
        <p:nvSpPr>
          <p:cNvPr id="39" name="Title 1">
            <a:extLst>
              <a:ext uri="{FF2B5EF4-FFF2-40B4-BE49-F238E27FC236}">
                <a16:creationId xmlns:a16="http://schemas.microsoft.com/office/drawing/2014/main" id="{0B19AABF-76DC-49D8-F9E7-E90ED618E5F6}"/>
              </a:ext>
              <a:ext uri="{C183D7F6-B498-43B3-948B-1728B52AA6E4}">
                <adec:decorative xmlns:adec="http://schemas.microsoft.com/office/drawing/2017/decorative" val="0"/>
              </a:ext>
            </a:extLst>
          </p:cNvPr>
          <p:cNvSpPr txBox="1">
            <a:spLocks/>
          </p:cNvSpPr>
          <p:nvPr/>
        </p:nvSpPr>
        <p:spPr>
          <a:xfrm>
            <a:off x="1371841" y="1421096"/>
            <a:ext cx="174438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200" spc="0">
                <a:solidFill>
                  <a:schemeClr val="accent6"/>
                </a:solidFill>
                <a:cs typeface="Segoe UI"/>
              </a:rPr>
              <a:t>Build, Publish</a:t>
            </a:r>
            <a:r>
              <a:rPr kumimoji="0" lang="en-US" sz="1200" b="0" i="0" u="none" strike="noStrike" kern="1200" cap="none" spc="0" normalizeH="0" baseline="0" noProof="0">
                <a:ln w="3175">
                  <a:noFill/>
                </a:ln>
                <a:solidFill>
                  <a:schemeClr val="accent6"/>
                </a:solidFill>
                <a:effectLst/>
                <a:uLnTx/>
                <a:uFillTx/>
                <a:ea typeface="+mn-ea"/>
                <a:cs typeface="Segoe UI"/>
              </a:rPr>
              <a:t> and offer management</a:t>
            </a:r>
          </a:p>
        </p:txBody>
      </p:sp>
      <p:sp>
        <p:nvSpPr>
          <p:cNvPr id="42" name="Text Placeholder 2">
            <a:extLst>
              <a:ext uri="{FF2B5EF4-FFF2-40B4-BE49-F238E27FC236}">
                <a16:creationId xmlns:a16="http://schemas.microsoft.com/office/drawing/2014/main" id="{61977B3B-A968-2839-950F-27B947B26894}"/>
              </a:ext>
            </a:extLst>
          </p:cNvPr>
          <p:cNvSpPr txBox="1">
            <a:spLocks/>
          </p:cNvSpPr>
          <p:nvPr/>
        </p:nvSpPr>
        <p:spPr>
          <a:xfrm>
            <a:off x="3429617" y="1241482"/>
            <a:ext cx="7981984" cy="682392"/>
          </a:xfrm>
          <a:prstGeom prst="rect">
            <a:avLst/>
          </a:prstGeom>
        </p:spPr>
        <p:txBody>
          <a:bodyPr vert="horz" wrap="square" lIns="0" tIns="0" rIns="0" bIns="0" numCol="2"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a:hlinkClick r:id="rId10">
                  <a:extLst>
                    <a:ext uri="{A12FA001-AC4F-418D-AE19-62706E023703}">
                      <ahyp:hlinkClr xmlns:ahyp="http://schemas.microsoft.com/office/drawing/2018/hyperlinkcolor" val="tx"/>
                    </a:ext>
                  </a:extLst>
                </a:hlinkClick>
              </a:rPr>
              <a:t>Microsoft Cloud for ISVs | Microsoft</a:t>
            </a:r>
            <a:endParaRPr kumimoji="0" lang="en-US" sz="1000" b="0" i="0" u="sng" strike="noStrike" kern="1200" cap="none" spc="0" normalizeH="0" baseline="0" noProof="0">
              <a:ln>
                <a:noFill/>
              </a:ln>
              <a:solidFill>
                <a:srgbClr val="0070C0"/>
              </a:solidFill>
              <a:effectLst/>
              <a:uLnTx/>
              <a:uFillTx/>
              <a:ea typeface="+mn-ea"/>
              <a:cs typeface="Calibri"/>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a:hlinkClick r:id="rId11">
                  <a:extLst>
                    <a:ext uri="{A12FA001-AC4F-418D-AE19-62706E023703}">
                      <ahyp:hlinkClr xmlns:ahyp="http://schemas.microsoft.com/office/drawing/2018/hyperlinkcolor" val="tx"/>
                    </a:ext>
                  </a:extLst>
                </a:hlinkClick>
              </a:rPr>
              <a:t>Offer Benefits | Microsoft ISV Hub</a:t>
            </a:r>
            <a:endParaRPr kumimoji="0" lang="en-US" sz="1000" b="0" i="0" u="sng" strike="noStrike" kern="1200" cap="none" spc="0" normalizeH="0" baseline="0" noProof="0">
              <a:ln>
                <a:noFill/>
              </a:ln>
              <a:solidFill>
                <a:srgbClr val="0070C0"/>
              </a:solidFill>
              <a:effectLst/>
              <a:uLnTx/>
              <a:uFillTx/>
              <a:ea typeface="+mn-ea"/>
              <a:cs typeface="Calibri"/>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a:hlinkClick r:id="rId12">
                  <a:extLst>
                    <a:ext uri="{A12FA001-AC4F-418D-AE19-62706E023703}">
                      <ahyp:hlinkClr xmlns:ahyp="http://schemas.microsoft.com/office/drawing/2018/hyperlinkcolor" val="tx"/>
                    </a:ext>
                  </a:extLst>
                </a:hlinkClick>
              </a:rPr>
              <a:t>Microsoft Azure Marketplace</a:t>
            </a:r>
            <a:endParaRPr lang="en-US" sz="1000" b="0" i="0" u="sng" strike="noStrike" kern="1200" cap="none" spc="0" normalizeH="0" baseline="0" noProof="0">
              <a:ln>
                <a:noFill/>
              </a:ln>
              <a:solidFill>
                <a:srgbClr val="0070C0"/>
              </a:solidFill>
              <a:effectLst/>
              <a:uLnTx/>
              <a:uFillTx/>
              <a:cs typeface="Calibri"/>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a:hlinkClick r:id="rId13">
                  <a:extLst>
                    <a:ext uri="{A12FA001-AC4F-418D-AE19-62706E023703}">
                      <ahyp:hlinkClr xmlns:ahyp="http://schemas.microsoft.com/office/drawing/2018/hyperlinkcolor" val="tx"/>
                    </a:ext>
                  </a:extLst>
                </a:hlinkClick>
              </a:rPr>
              <a:t>Microsoft Cloud Solution Center</a:t>
            </a:r>
            <a:endParaRPr kumimoji="0" lang="en-US" sz="1000" b="0" i="0" u="sng" strike="noStrike" kern="1200" cap="none" spc="0" normalizeH="0" baseline="0" noProof="0">
              <a:ln>
                <a:noFill/>
              </a:ln>
              <a:solidFill>
                <a:srgbClr val="0070C0"/>
              </a:solidFill>
              <a:effectLst/>
              <a:uLnTx/>
              <a:uFillTx/>
              <a:ea typeface="+mn-ea"/>
              <a:cs typeface="Calibri"/>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a:hlinkClick r:id="rId14">
                  <a:extLst>
                    <a:ext uri="{A12FA001-AC4F-418D-AE19-62706E023703}">
                      <ahyp:hlinkClr xmlns:ahyp="http://schemas.microsoft.com/office/drawing/2018/hyperlinkcolor" val="tx"/>
                    </a:ext>
                  </a:extLst>
                </a:hlinkClick>
              </a:rPr>
              <a:t>Welcome to the commercial marketplace – Marketplace publisher</a:t>
            </a:r>
          </a:p>
          <a:p>
            <a:pPr marL="142875" indent="-142875">
              <a:spcBef>
                <a:spcPts val="0"/>
              </a:spcBef>
              <a:spcAft>
                <a:spcPts val="300"/>
              </a:spcAft>
              <a:buClr>
                <a:schemeClr val="tx1"/>
              </a:buClr>
              <a:buSzPct val="100000"/>
              <a:buFont typeface="Arial" panose="020B0604020202020204" pitchFamily="34" charset="0"/>
              <a:buChar char="•"/>
              <a:defRPr/>
            </a:pPr>
            <a:r>
              <a:rPr lang="en-US" sz="1000">
                <a:solidFill>
                  <a:srgbClr val="0070C0"/>
                </a:solidFill>
                <a:ea typeface="+mn-lt"/>
                <a:cs typeface="+mn-lt"/>
                <a:hlinkClick r:id="rId15"/>
              </a:rPr>
              <a:t>Accelerate</a:t>
            </a:r>
            <a:r>
              <a:rPr lang="en-US" sz="1000">
                <a:solidFill>
                  <a:srgbClr val="0070C0"/>
                </a:solidFill>
                <a:ea typeface="+mn-lt"/>
                <a:cs typeface="+mn-lt"/>
                <a:hlinkClick r:id="rId15">
                  <a:extLst>
                    <a:ext uri="{A12FA001-AC4F-418D-AE19-62706E023703}">
                      <ahyp:hlinkClr xmlns:ahyp="http://schemas.microsoft.com/office/drawing/2018/hyperlinkcolor" val="tx"/>
                    </a:ext>
                  </a:extLst>
                </a:hlinkClick>
              </a:rPr>
              <a:t> your app building journey with AppAdvisor</a:t>
            </a:r>
            <a:endParaRPr lang="en-US" sz="1000" u="sng">
              <a:solidFill>
                <a:srgbClr val="0070C0"/>
              </a:solidFill>
              <a:cs typeface="Calibri"/>
            </a:endParaRPr>
          </a:p>
        </p:txBody>
      </p:sp>
      <p:grpSp>
        <p:nvGrpSpPr>
          <p:cNvPr id="43" name="Group 42">
            <a:extLst>
              <a:ext uri="{FF2B5EF4-FFF2-40B4-BE49-F238E27FC236}">
                <a16:creationId xmlns:a16="http://schemas.microsoft.com/office/drawing/2014/main" id="{E9A25C56-62DD-7D41-BEB3-2DEC0EE4DEE3}"/>
              </a:ext>
              <a:ext uri="{C183D7F6-B498-43B3-948B-1728B52AA6E4}">
                <adec:decorative xmlns:adec="http://schemas.microsoft.com/office/drawing/2017/decorative" val="1"/>
              </a:ext>
            </a:extLst>
          </p:cNvPr>
          <p:cNvGrpSpPr>
            <a:grpSpLocks/>
          </p:cNvGrpSpPr>
          <p:nvPr/>
        </p:nvGrpSpPr>
        <p:grpSpPr>
          <a:xfrm>
            <a:off x="769358" y="1405559"/>
            <a:ext cx="354238" cy="354238"/>
            <a:chOff x="4455477" y="1658311"/>
            <a:chExt cx="530226" cy="530226"/>
          </a:xfrm>
        </p:grpSpPr>
        <p:sp>
          <p:nvSpPr>
            <p:cNvPr id="44" name="Oval 35_1_1">
              <a:extLst>
                <a:ext uri="{FF2B5EF4-FFF2-40B4-BE49-F238E27FC236}">
                  <a16:creationId xmlns:a16="http://schemas.microsoft.com/office/drawing/2014/main" id="{3837BAB9-AA9E-20E7-AD25-109DC392B054}"/>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45" name="Oval 35_1">
              <a:extLst>
                <a:ext uri="{FF2B5EF4-FFF2-40B4-BE49-F238E27FC236}">
                  <a16:creationId xmlns:a16="http://schemas.microsoft.com/office/drawing/2014/main" id="{8ED8EC57-4293-E012-770B-71DBCC77D55A}"/>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48" name="Picture 5" descr="Arc with a heart in purple color">
            <a:extLst>
              <a:ext uri="{FF2B5EF4-FFF2-40B4-BE49-F238E27FC236}">
                <a16:creationId xmlns:a16="http://schemas.microsoft.com/office/drawing/2014/main" id="{F1EC400A-21CE-DB06-DCC0-62CA506579D6}"/>
              </a:ext>
            </a:extLst>
          </p:cNvPr>
          <p:cNvPicPr>
            <a:picLocks noChangeAspect="1"/>
          </p:cNvPicPr>
          <p:nvPr/>
        </p:nvPicPr>
        <p:blipFill>
          <a:blip r:embed="rId16"/>
          <a:stretch>
            <a:fillRect/>
          </a:stretch>
        </p:blipFill>
        <p:spPr>
          <a:xfrm>
            <a:off x="820315" y="1456516"/>
            <a:ext cx="252324" cy="252324"/>
          </a:xfrm>
          <a:prstGeom prst="rect">
            <a:avLst/>
          </a:prstGeom>
        </p:spPr>
      </p:pic>
      <p:sp>
        <p:nvSpPr>
          <p:cNvPr id="78" name="Title 1">
            <a:extLst>
              <a:ext uri="{FF2B5EF4-FFF2-40B4-BE49-F238E27FC236}">
                <a16:creationId xmlns:a16="http://schemas.microsoft.com/office/drawing/2014/main" id="{C7FCDBEB-C575-B46F-AACF-9D1AB012A04E}"/>
              </a:ext>
              <a:ext uri="{C183D7F6-B498-43B3-948B-1728B52AA6E4}">
                <adec:decorative xmlns:adec="http://schemas.microsoft.com/office/drawing/2017/decorative" val="0"/>
              </a:ext>
            </a:extLst>
          </p:cNvPr>
          <p:cNvSpPr txBox="1">
            <a:spLocks/>
          </p:cNvSpPr>
          <p:nvPr/>
        </p:nvSpPr>
        <p:spPr>
          <a:xfrm>
            <a:off x="1371841" y="3122823"/>
            <a:ext cx="174438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Designations and </a:t>
            </a:r>
            <a:br>
              <a:rPr kumimoji="0" lang="en-US" sz="1200" b="0" i="0" u="none" strike="noStrike" kern="1200" cap="none" spc="0" normalizeH="0" baseline="0" noProof="0">
                <a:ln w="3175">
                  <a:noFill/>
                </a:ln>
                <a:solidFill>
                  <a:schemeClr val="accent6"/>
                </a:solidFill>
                <a:effectLst/>
                <a:uLnTx/>
                <a:uFillTx/>
                <a:ea typeface="+mn-ea"/>
                <a:cs typeface="Segoe UI" pitchFamily="34" charset="0"/>
              </a:rPr>
            </a:br>
            <a:r>
              <a:rPr kumimoji="0" lang="en-US" sz="1200" b="0" i="0" u="none" strike="noStrike" kern="1200" cap="none" spc="0" normalizeH="0" baseline="0" noProof="0">
                <a:ln w="3175">
                  <a:noFill/>
                </a:ln>
                <a:solidFill>
                  <a:schemeClr val="accent6"/>
                </a:solidFill>
                <a:effectLst/>
                <a:uLnTx/>
                <a:uFillTx/>
                <a:ea typeface="+mn-ea"/>
                <a:cs typeface="Segoe UI" pitchFamily="34" charset="0"/>
              </a:rPr>
              <a:t>specialization</a:t>
            </a:r>
          </a:p>
        </p:txBody>
      </p:sp>
      <p:sp>
        <p:nvSpPr>
          <p:cNvPr id="79" name="Text Placeholder 2">
            <a:extLst>
              <a:ext uri="{FF2B5EF4-FFF2-40B4-BE49-F238E27FC236}">
                <a16:creationId xmlns:a16="http://schemas.microsoft.com/office/drawing/2014/main" id="{B6EFAEA5-36BA-809A-E5C3-C4C285BA2356}"/>
              </a:ext>
            </a:extLst>
          </p:cNvPr>
          <p:cNvSpPr txBox="1">
            <a:spLocks/>
          </p:cNvSpPr>
          <p:nvPr/>
        </p:nvSpPr>
        <p:spPr>
          <a:xfrm>
            <a:off x="3429617" y="3134365"/>
            <a:ext cx="7981984" cy="34624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17">
                  <a:extLst>
                    <a:ext uri="{A12FA001-AC4F-418D-AE19-62706E023703}">
                      <ahyp:hlinkClr xmlns:ahyp="http://schemas.microsoft.com/office/drawing/2018/hyperlinkcolor" val="tx"/>
                    </a:ext>
                  </a:extLst>
                </a:hlinkClick>
              </a:rPr>
              <a:t>SI specializations overview - Partner Center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18">
                  <a:extLst>
                    <a:ext uri="{A12FA001-AC4F-418D-AE19-62706E023703}">
                      <ahyp:hlinkClr xmlns:ahyp="http://schemas.microsoft.com/office/drawing/2018/hyperlinkcolor" val="tx"/>
                    </a:ext>
                  </a:extLst>
                </a:hlinkClick>
              </a:rPr>
              <a:t>Introduction to Solutions Partner with certified software designations - Partner Center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80" name="Group 79">
            <a:extLst>
              <a:ext uri="{FF2B5EF4-FFF2-40B4-BE49-F238E27FC236}">
                <a16:creationId xmlns:a16="http://schemas.microsoft.com/office/drawing/2014/main" id="{DE3B2D29-0D76-214E-0B05-9EA80A4EA501}"/>
              </a:ext>
              <a:ext uri="{C183D7F6-B498-43B3-948B-1728B52AA6E4}">
                <adec:decorative xmlns:adec="http://schemas.microsoft.com/office/drawing/2017/decorative" val="1"/>
              </a:ext>
            </a:extLst>
          </p:cNvPr>
          <p:cNvGrpSpPr>
            <a:grpSpLocks/>
          </p:cNvGrpSpPr>
          <p:nvPr/>
        </p:nvGrpSpPr>
        <p:grpSpPr>
          <a:xfrm>
            <a:off x="769358" y="3130370"/>
            <a:ext cx="354238" cy="354238"/>
            <a:chOff x="4455477" y="1658311"/>
            <a:chExt cx="530226" cy="530226"/>
          </a:xfrm>
        </p:grpSpPr>
        <p:sp>
          <p:nvSpPr>
            <p:cNvPr id="81" name="Oval 35_1_1">
              <a:extLst>
                <a:ext uri="{FF2B5EF4-FFF2-40B4-BE49-F238E27FC236}">
                  <a16:creationId xmlns:a16="http://schemas.microsoft.com/office/drawing/2014/main" id="{D09BFE22-6085-74D0-9C57-87D0E346E29E}"/>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82" name="Oval 35_1">
              <a:extLst>
                <a:ext uri="{FF2B5EF4-FFF2-40B4-BE49-F238E27FC236}">
                  <a16:creationId xmlns:a16="http://schemas.microsoft.com/office/drawing/2014/main" id="{6E9E5C6A-573C-4251-74B3-D8BC2AACDD8F}"/>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83" name="Picture 6" descr="Hand reading braille signs in purple color">
            <a:extLst>
              <a:ext uri="{FF2B5EF4-FFF2-40B4-BE49-F238E27FC236}">
                <a16:creationId xmlns:a16="http://schemas.microsoft.com/office/drawing/2014/main" id="{ABAC8C38-E3AA-F37E-53E3-D7CE3057B3B3}"/>
              </a:ext>
            </a:extLst>
          </p:cNvPr>
          <p:cNvPicPr>
            <a:picLocks noChangeAspect="1"/>
          </p:cNvPicPr>
          <p:nvPr/>
        </p:nvPicPr>
        <p:blipFill>
          <a:blip r:embed="rId19"/>
          <a:stretch>
            <a:fillRect/>
          </a:stretch>
        </p:blipFill>
        <p:spPr>
          <a:xfrm>
            <a:off x="827179" y="3188191"/>
            <a:ext cx="238596" cy="238596"/>
          </a:xfrm>
          <a:prstGeom prst="rect">
            <a:avLst/>
          </a:prstGeom>
        </p:spPr>
      </p:pic>
      <p:sp>
        <p:nvSpPr>
          <p:cNvPr id="84" name="Title 1">
            <a:extLst>
              <a:ext uri="{FF2B5EF4-FFF2-40B4-BE49-F238E27FC236}">
                <a16:creationId xmlns:a16="http://schemas.microsoft.com/office/drawing/2014/main" id="{EC460E26-F60D-DC50-EB1F-049425056052}"/>
              </a:ext>
              <a:ext uri="{C183D7F6-B498-43B3-948B-1728B52AA6E4}">
                <adec:decorative xmlns:adec="http://schemas.microsoft.com/office/drawing/2017/decorative" val="0"/>
              </a:ext>
            </a:extLst>
          </p:cNvPr>
          <p:cNvSpPr txBox="1">
            <a:spLocks/>
          </p:cNvSpPr>
          <p:nvPr/>
        </p:nvSpPr>
        <p:spPr>
          <a:xfrm>
            <a:off x="1371841" y="4314373"/>
            <a:ext cx="174438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Create plugins for </a:t>
            </a:r>
            <a:br>
              <a:rPr kumimoji="0" lang="en-US" sz="1200" b="0" i="0" u="none" strike="noStrike" kern="1200" cap="none" spc="0" normalizeH="0" baseline="0" noProof="0">
                <a:ln w="3175">
                  <a:noFill/>
                </a:ln>
                <a:solidFill>
                  <a:schemeClr val="accent6"/>
                </a:solidFill>
                <a:effectLst/>
                <a:uLnTx/>
                <a:uFillTx/>
                <a:ea typeface="+mn-ea"/>
                <a:cs typeface="Segoe UI" pitchFamily="34" charset="0"/>
              </a:rPr>
            </a:br>
            <a:r>
              <a:rPr kumimoji="0" lang="en-US" sz="1200" b="0" i="0" u="none" strike="noStrike" kern="1200" cap="none" spc="0" normalizeH="0" baseline="0" noProof="0">
                <a:ln w="3175">
                  <a:noFill/>
                </a:ln>
                <a:solidFill>
                  <a:schemeClr val="accent6"/>
                </a:solidFill>
                <a:effectLst/>
                <a:uLnTx/>
                <a:uFillTx/>
                <a:ea typeface="+mn-ea"/>
                <a:cs typeface="Segoe UI" pitchFamily="34" charset="0"/>
              </a:rPr>
              <a:t>Microsoft Copilot</a:t>
            </a:r>
          </a:p>
        </p:txBody>
      </p:sp>
      <p:sp>
        <p:nvSpPr>
          <p:cNvPr id="98" name="Text Placeholder 2">
            <a:extLst>
              <a:ext uri="{FF2B5EF4-FFF2-40B4-BE49-F238E27FC236}">
                <a16:creationId xmlns:a16="http://schemas.microsoft.com/office/drawing/2014/main" id="{22E84C13-9573-0CB6-6087-40A371A2D808}"/>
              </a:ext>
            </a:extLst>
          </p:cNvPr>
          <p:cNvSpPr txBox="1">
            <a:spLocks/>
          </p:cNvSpPr>
          <p:nvPr/>
        </p:nvSpPr>
        <p:spPr>
          <a:xfrm>
            <a:off x="3429617" y="4422095"/>
            <a:ext cx="7981984" cy="15388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20">
                  <a:extLst>
                    <a:ext uri="{A12FA001-AC4F-418D-AE19-62706E023703}">
                      <ahyp:hlinkClr xmlns:ahyp="http://schemas.microsoft.com/office/drawing/2018/hyperlinkcolor" val="tx"/>
                    </a:ext>
                  </a:extLst>
                </a:hlinkClick>
              </a:rPr>
              <a:t>Create AI plugins for Microsoft Copilot (preview) – Microsoft Copilot Studio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100" name="Group 99">
            <a:extLst>
              <a:ext uri="{FF2B5EF4-FFF2-40B4-BE49-F238E27FC236}">
                <a16:creationId xmlns:a16="http://schemas.microsoft.com/office/drawing/2014/main" id="{DFF8500A-C3A7-A2E8-3370-9255321889F9}"/>
              </a:ext>
              <a:ext uri="{C183D7F6-B498-43B3-948B-1728B52AA6E4}">
                <adec:decorative xmlns:adec="http://schemas.microsoft.com/office/drawing/2017/decorative" val="1"/>
              </a:ext>
            </a:extLst>
          </p:cNvPr>
          <p:cNvGrpSpPr>
            <a:grpSpLocks/>
          </p:cNvGrpSpPr>
          <p:nvPr/>
        </p:nvGrpSpPr>
        <p:grpSpPr>
          <a:xfrm>
            <a:off x="769358" y="4321920"/>
            <a:ext cx="354238" cy="354238"/>
            <a:chOff x="4455477" y="1658311"/>
            <a:chExt cx="530226" cy="530226"/>
          </a:xfrm>
        </p:grpSpPr>
        <p:sp>
          <p:nvSpPr>
            <p:cNvPr id="101" name="Oval 35_1_1">
              <a:extLst>
                <a:ext uri="{FF2B5EF4-FFF2-40B4-BE49-F238E27FC236}">
                  <a16:creationId xmlns:a16="http://schemas.microsoft.com/office/drawing/2014/main" id="{0B12149F-DAEA-9B05-A9BF-DC900DE8FFB0}"/>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109" name="Oval 35_1">
              <a:extLst>
                <a:ext uri="{FF2B5EF4-FFF2-40B4-BE49-F238E27FC236}">
                  <a16:creationId xmlns:a16="http://schemas.microsoft.com/office/drawing/2014/main" id="{263D26D6-6660-5C5F-E877-668FC28DACC8}"/>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111" name="Picture 3" descr="Different geometric shapes assembled around square shape in purple color">
            <a:extLst>
              <a:ext uri="{FF2B5EF4-FFF2-40B4-BE49-F238E27FC236}">
                <a16:creationId xmlns:a16="http://schemas.microsoft.com/office/drawing/2014/main" id="{0AC544C8-2157-2AD1-C8E2-68FB8C56E8AA}"/>
              </a:ext>
            </a:extLst>
          </p:cNvPr>
          <p:cNvPicPr>
            <a:picLocks noChangeAspect="1"/>
          </p:cNvPicPr>
          <p:nvPr/>
        </p:nvPicPr>
        <p:blipFill>
          <a:blip r:embed="rId21"/>
          <a:stretch>
            <a:fillRect/>
          </a:stretch>
        </p:blipFill>
        <p:spPr>
          <a:xfrm>
            <a:off x="863085" y="4415647"/>
            <a:ext cx="166784" cy="166784"/>
          </a:xfrm>
          <a:prstGeom prst="rect">
            <a:avLst/>
          </a:prstGeom>
        </p:spPr>
      </p:pic>
      <p:sp>
        <p:nvSpPr>
          <p:cNvPr id="112" name="Title 1">
            <a:extLst>
              <a:ext uri="{FF2B5EF4-FFF2-40B4-BE49-F238E27FC236}">
                <a16:creationId xmlns:a16="http://schemas.microsoft.com/office/drawing/2014/main" id="{23DD4D8A-4F8F-42EC-A7BE-29088DD7AEE7}"/>
              </a:ext>
              <a:ext uri="{C183D7F6-B498-43B3-948B-1728B52AA6E4}">
                <adec:decorative xmlns:adec="http://schemas.microsoft.com/office/drawing/2017/decorative" val="0"/>
              </a:ext>
            </a:extLst>
          </p:cNvPr>
          <p:cNvSpPr txBox="1">
            <a:spLocks/>
          </p:cNvSpPr>
          <p:nvPr/>
        </p:nvSpPr>
        <p:spPr>
          <a:xfrm>
            <a:off x="1371841" y="5002481"/>
            <a:ext cx="1744389"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Build your own copilot</a:t>
            </a:r>
          </a:p>
        </p:txBody>
      </p:sp>
      <p:sp>
        <p:nvSpPr>
          <p:cNvPr id="113" name="Text Placeholder 2">
            <a:extLst>
              <a:ext uri="{FF2B5EF4-FFF2-40B4-BE49-F238E27FC236}">
                <a16:creationId xmlns:a16="http://schemas.microsoft.com/office/drawing/2014/main" id="{5C8B7778-E48D-70C6-86D9-420999530C4C}"/>
              </a:ext>
            </a:extLst>
          </p:cNvPr>
          <p:cNvSpPr txBox="1">
            <a:spLocks/>
          </p:cNvSpPr>
          <p:nvPr/>
        </p:nvSpPr>
        <p:spPr>
          <a:xfrm>
            <a:off x="3429617" y="5017870"/>
            <a:ext cx="7981984" cy="15388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22">
                  <a:extLst>
                    <a:ext uri="{A12FA001-AC4F-418D-AE19-62706E023703}">
                      <ahyp:hlinkClr xmlns:ahyp="http://schemas.microsoft.com/office/drawing/2018/hyperlinkcolor" val="tx"/>
                    </a:ext>
                  </a:extLst>
                </a:hlinkClick>
              </a:rPr>
              <a:t>The Copilot Learning Hub</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114" name="Group 113">
            <a:extLst>
              <a:ext uri="{FF2B5EF4-FFF2-40B4-BE49-F238E27FC236}">
                <a16:creationId xmlns:a16="http://schemas.microsoft.com/office/drawing/2014/main" id="{1BFC380C-313B-CC7B-89A3-477B0BA77500}"/>
              </a:ext>
              <a:ext uri="{C183D7F6-B498-43B3-948B-1728B52AA6E4}">
                <adec:decorative xmlns:adec="http://schemas.microsoft.com/office/drawing/2017/decorative" val="1"/>
              </a:ext>
            </a:extLst>
          </p:cNvPr>
          <p:cNvGrpSpPr>
            <a:grpSpLocks/>
          </p:cNvGrpSpPr>
          <p:nvPr/>
        </p:nvGrpSpPr>
        <p:grpSpPr>
          <a:xfrm>
            <a:off x="769358" y="4917695"/>
            <a:ext cx="354238" cy="354238"/>
            <a:chOff x="4455477" y="1658311"/>
            <a:chExt cx="530226" cy="530226"/>
          </a:xfrm>
        </p:grpSpPr>
        <p:sp>
          <p:nvSpPr>
            <p:cNvPr id="115" name="Oval 35_1_1">
              <a:extLst>
                <a:ext uri="{FF2B5EF4-FFF2-40B4-BE49-F238E27FC236}">
                  <a16:creationId xmlns:a16="http://schemas.microsoft.com/office/drawing/2014/main" id="{0C22C077-6FD6-09D6-5590-7B2D99484DE2}"/>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116" name="Oval 35_1">
              <a:extLst>
                <a:ext uri="{FF2B5EF4-FFF2-40B4-BE49-F238E27FC236}">
                  <a16:creationId xmlns:a16="http://schemas.microsoft.com/office/drawing/2014/main" id="{3C184994-6ECD-C343-5D10-155EE63C7FFE}"/>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117" name="Picture 8" descr="Browser window with two arrows in orange color">
            <a:extLst>
              <a:ext uri="{FF2B5EF4-FFF2-40B4-BE49-F238E27FC236}">
                <a16:creationId xmlns:a16="http://schemas.microsoft.com/office/drawing/2014/main" id="{49909CA9-C5B9-DC0F-E7A7-5F99D2517291}"/>
              </a:ext>
            </a:extLst>
          </p:cNvPr>
          <p:cNvPicPr>
            <a:picLocks noChangeAspect="1"/>
          </p:cNvPicPr>
          <p:nvPr/>
        </p:nvPicPr>
        <p:blipFill>
          <a:blip r:embed="rId23"/>
          <a:stretch>
            <a:fillRect/>
          </a:stretch>
        </p:blipFill>
        <p:spPr>
          <a:xfrm>
            <a:off x="808794" y="4957131"/>
            <a:ext cx="275366" cy="275366"/>
          </a:xfrm>
          <a:prstGeom prst="rect">
            <a:avLst/>
          </a:prstGeom>
        </p:spPr>
      </p:pic>
      <p:sp>
        <p:nvSpPr>
          <p:cNvPr id="118" name="Title 1">
            <a:extLst>
              <a:ext uri="{FF2B5EF4-FFF2-40B4-BE49-F238E27FC236}">
                <a16:creationId xmlns:a16="http://schemas.microsoft.com/office/drawing/2014/main" id="{A8295A6B-56EA-E0DF-7FF8-88F30F4E4387}"/>
              </a:ext>
              <a:ext uri="{C183D7F6-B498-43B3-948B-1728B52AA6E4}">
                <adec:decorative xmlns:adec="http://schemas.microsoft.com/office/drawing/2017/decorative" val="0"/>
              </a:ext>
            </a:extLst>
          </p:cNvPr>
          <p:cNvSpPr txBox="1">
            <a:spLocks/>
          </p:cNvSpPr>
          <p:nvPr/>
        </p:nvSpPr>
        <p:spPr>
          <a:xfrm>
            <a:off x="1371841" y="5590709"/>
            <a:ext cx="1744389"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Microsoft Fabric</a:t>
            </a:r>
          </a:p>
        </p:txBody>
      </p:sp>
      <p:sp>
        <p:nvSpPr>
          <p:cNvPr id="119" name="Text Placeholder 2">
            <a:extLst>
              <a:ext uri="{FF2B5EF4-FFF2-40B4-BE49-F238E27FC236}">
                <a16:creationId xmlns:a16="http://schemas.microsoft.com/office/drawing/2014/main" id="{DF99DF44-A024-9599-526B-EE51FEBC264D}"/>
              </a:ext>
            </a:extLst>
          </p:cNvPr>
          <p:cNvSpPr txBox="1">
            <a:spLocks/>
          </p:cNvSpPr>
          <p:nvPr/>
        </p:nvSpPr>
        <p:spPr>
          <a:xfrm>
            <a:off x="3429617" y="5509918"/>
            <a:ext cx="7981984" cy="34624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24">
                  <a:extLst>
                    <a:ext uri="{A12FA001-AC4F-418D-AE19-62706E023703}">
                      <ahyp:hlinkClr xmlns:ahyp="http://schemas.microsoft.com/office/drawing/2018/hyperlinkcolor" val="tx"/>
                    </a:ext>
                  </a:extLst>
                </a:hlinkClick>
              </a:rPr>
              <a:t>Build ISV apps with Microsoft Fabric: The open platform | Microsoft Fabric Blog</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25">
                  <a:extLst>
                    <a:ext uri="{A12FA001-AC4F-418D-AE19-62706E023703}">
                      <ahyp:hlinkClr xmlns:ahyp="http://schemas.microsoft.com/office/drawing/2018/hyperlinkcolor" val="tx"/>
                    </a:ext>
                  </a:extLst>
                </a:hlinkClick>
              </a:rPr>
              <a:t>Microsoft Fabric ISV Partner integration with Fabric – Microsoft Fabric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120" name="Group 119">
            <a:extLst>
              <a:ext uri="{FF2B5EF4-FFF2-40B4-BE49-F238E27FC236}">
                <a16:creationId xmlns:a16="http://schemas.microsoft.com/office/drawing/2014/main" id="{F76FB015-84F9-F5A7-FA2F-2BFA449DCC7A}"/>
              </a:ext>
              <a:ext uri="{C183D7F6-B498-43B3-948B-1728B52AA6E4}">
                <adec:decorative xmlns:adec="http://schemas.microsoft.com/office/drawing/2017/decorative" val="1"/>
              </a:ext>
            </a:extLst>
          </p:cNvPr>
          <p:cNvGrpSpPr>
            <a:grpSpLocks/>
          </p:cNvGrpSpPr>
          <p:nvPr/>
        </p:nvGrpSpPr>
        <p:grpSpPr>
          <a:xfrm>
            <a:off x="769358" y="5505923"/>
            <a:ext cx="354238" cy="354238"/>
            <a:chOff x="4455477" y="1658311"/>
            <a:chExt cx="530226" cy="530226"/>
          </a:xfrm>
        </p:grpSpPr>
        <p:sp>
          <p:nvSpPr>
            <p:cNvPr id="121" name="Oval 35_1_1">
              <a:extLst>
                <a:ext uri="{FF2B5EF4-FFF2-40B4-BE49-F238E27FC236}">
                  <a16:creationId xmlns:a16="http://schemas.microsoft.com/office/drawing/2014/main" id="{0B15D728-BA89-D8B1-8F4E-5CBC68A9D525}"/>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122" name="Oval 35_1">
              <a:extLst>
                <a:ext uri="{FF2B5EF4-FFF2-40B4-BE49-F238E27FC236}">
                  <a16:creationId xmlns:a16="http://schemas.microsoft.com/office/drawing/2014/main" id="{AAC73C48-5DF8-2D06-B4E1-F0ED85B7EEAA}"/>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123" name="Picture 7" descr="Arrow, square, and circle in purple color">
            <a:extLst>
              <a:ext uri="{FF2B5EF4-FFF2-40B4-BE49-F238E27FC236}">
                <a16:creationId xmlns:a16="http://schemas.microsoft.com/office/drawing/2014/main" id="{60735DD1-FCDA-E070-1DDA-F19EF32886C3}"/>
              </a:ext>
            </a:extLst>
          </p:cNvPr>
          <p:cNvPicPr>
            <a:picLocks noChangeAspect="1"/>
          </p:cNvPicPr>
          <p:nvPr/>
        </p:nvPicPr>
        <p:blipFill>
          <a:blip r:embed="rId26"/>
          <a:stretch>
            <a:fillRect/>
          </a:stretch>
        </p:blipFill>
        <p:spPr>
          <a:xfrm>
            <a:off x="845018" y="5581583"/>
            <a:ext cx="202918" cy="202918"/>
          </a:xfrm>
          <a:prstGeom prst="rect">
            <a:avLst/>
          </a:prstGeom>
        </p:spPr>
      </p:pic>
      <p:sp>
        <p:nvSpPr>
          <p:cNvPr id="124" name="Title 1">
            <a:extLst>
              <a:ext uri="{FF2B5EF4-FFF2-40B4-BE49-F238E27FC236}">
                <a16:creationId xmlns:a16="http://schemas.microsoft.com/office/drawing/2014/main" id="{9560E3BE-B43F-AF7F-B8D9-9757B3301B12}"/>
              </a:ext>
              <a:ext uri="{C183D7F6-B498-43B3-948B-1728B52AA6E4}">
                <adec:decorative xmlns:adec="http://schemas.microsoft.com/office/drawing/2017/decorative" val="0"/>
              </a:ext>
            </a:extLst>
          </p:cNvPr>
          <p:cNvSpPr txBox="1">
            <a:spLocks/>
          </p:cNvSpPr>
          <p:nvPr/>
        </p:nvSpPr>
        <p:spPr>
          <a:xfrm>
            <a:off x="1371841" y="6178938"/>
            <a:ext cx="174438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kumimoji="0" lang="en-US" sz="1200" b="0" i="0" u="none" strike="noStrike" kern="1200" cap="none" spc="0" normalizeH="0" baseline="0" noProof="0">
                <a:ln w="3175">
                  <a:noFill/>
                </a:ln>
                <a:solidFill>
                  <a:schemeClr val="accent6"/>
                </a:solidFill>
                <a:effectLst/>
                <a:uLnTx/>
                <a:uFillTx/>
                <a:ea typeface="+mn-ea"/>
                <a:cs typeface="Segoe UI"/>
              </a:rPr>
              <a:t>Security</a:t>
            </a:r>
            <a:r>
              <a:rPr lang="en-US" sz="1200" spc="0">
                <a:solidFill>
                  <a:schemeClr val="accent6"/>
                </a:solidFill>
                <a:cs typeface="Segoe UI"/>
              </a:rPr>
              <a:t> and Responsible AI</a:t>
            </a:r>
            <a:endParaRPr kumimoji="0" lang="en-US" sz="1200" b="0" i="0" u="none" strike="noStrike" kern="1200" cap="none" spc="0" normalizeH="0" baseline="0" noProof="0">
              <a:ln w="3175">
                <a:noFill/>
              </a:ln>
              <a:solidFill>
                <a:schemeClr val="accent6"/>
              </a:solidFill>
              <a:effectLst/>
              <a:uLnTx/>
              <a:uFillTx/>
              <a:ea typeface="+mn-ea"/>
              <a:cs typeface="Segoe UI" pitchFamily="34" charset="0"/>
            </a:endParaRPr>
          </a:p>
        </p:txBody>
      </p:sp>
      <p:sp>
        <p:nvSpPr>
          <p:cNvPr id="125" name="Text Placeholder 2">
            <a:extLst>
              <a:ext uri="{FF2B5EF4-FFF2-40B4-BE49-F238E27FC236}">
                <a16:creationId xmlns:a16="http://schemas.microsoft.com/office/drawing/2014/main" id="{87DAE82F-A786-231E-9E67-009492D5BBB0}"/>
              </a:ext>
            </a:extLst>
          </p:cNvPr>
          <p:cNvSpPr txBox="1">
            <a:spLocks/>
          </p:cNvSpPr>
          <p:nvPr/>
        </p:nvSpPr>
        <p:spPr>
          <a:xfrm>
            <a:off x="3429617" y="6098147"/>
            <a:ext cx="7981984" cy="34624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indent="-142875">
              <a:spcBef>
                <a:spcPts val="0"/>
              </a:spcBef>
              <a:spcAft>
                <a:spcPts val="300"/>
              </a:spcAft>
              <a:buClr>
                <a:schemeClr val="tx1"/>
              </a:buClr>
              <a:buSzPct val="100000"/>
              <a:buFont typeface="Arial" panose="020B0604020202020204" pitchFamily="34" charset="0"/>
              <a:buChar char="•"/>
              <a:defRPr/>
            </a:pPr>
            <a:r>
              <a:rPr lang="en-US" sz="1000">
                <a:solidFill>
                  <a:srgbClr val="0070C0"/>
                </a:solidFill>
                <a:ea typeface="+mn-lt"/>
                <a:cs typeface="+mn-lt"/>
                <a:hlinkClick r:id="rId27"/>
              </a:rPr>
              <a:t>https://www.microsoft.com/security</a:t>
            </a:r>
            <a:r>
              <a:rPr lang="en-US" sz="1000">
                <a:solidFill>
                  <a:srgbClr val="0070C0"/>
                </a:solidFill>
                <a:ea typeface="+mn-lt"/>
                <a:cs typeface="+mn-lt"/>
              </a:rPr>
              <a:t>                                                               </a:t>
            </a:r>
            <a:r>
              <a:rPr lang="en-US" sz="1000">
                <a:solidFill>
                  <a:srgbClr val="0070C0"/>
                </a:solidFill>
                <a:ea typeface="+mn-lt"/>
                <a:cs typeface="+mn-lt"/>
                <a:hlinkClick r:id="rId28"/>
              </a:rPr>
              <a:t>https://learn.microsoft.com/microsoft-copilot-studio/guidance/</a:t>
            </a:r>
            <a:endParaRPr lang="en-US" sz="1000">
              <a:solidFill>
                <a:srgbClr val="0070C0"/>
              </a:solidFill>
              <a:ea typeface="+mn-lt"/>
              <a:cs typeface="+mn-lt"/>
            </a:endParaRPr>
          </a:p>
          <a:p>
            <a:pPr marL="142875" indent="-142875">
              <a:spcBef>
                <a:spcPts val="0"/>
              </a:spcBef>
              <a:spcAft>
                <a:spcPts val="300"/>
              </a:spcAft>
              <a:buClr>
                <a:schemeClr val="tx1"/>
              </a:buClr>
              <a:buSzPct val="100000"/>
              <a:buFont typeface="Arial" panose="020B0604020202020204" pitchFamily="34" charset="0"/>
              <a:buChar char="•"/>
              <a:defRPr/>
            </a:pPr>
            <a:r>
              <a:rPr lang="en-US" sz="1000">
                <a:solidFill>
                  <a:srgbClr val="0070C0"/>
                </a:solidFill>
                <a:ea typeface="+mn-lt"/>
                <a:cs typeface="+mn-lt"/>
                <a:hlinkClick r:id="rId29"/>
              </a:rPr>
              <a:t>https://www.microsoft.com/ai/responsible-ai </a:t>
            </a:r>
            <a:r>
              <a:rPr lang="en-US" sz="1000">
                <a:solidFill>
                  <a:srgbClr val="0070C0"/>
                </a:solidFill>
                <a:ea typeface="+mn-lt"/>
                <a:cs typeface="+mn-lt"/>
              </a:rPr>
              <a:t>                                             </a:t>
            </a:r>
            <a:r>
              <a:rPr lang="en-US" sz="1000">
                <a:solidFill>
                  <a:srgbClr val="0070C0"/>
                </a:solidFill>
                <a:ea typeface="+mn-lt"/>
                <a:cs typeface="+mn-lt"/>
                <a:hlinkClick r:id="rId30"/>
              </a:rPr>
              <a:t>https://learn.microsoft.com/azure/ai-services/content-safety/</a:t>
            </a:r>
            <a:r>
              <a:rPr lang="en-US" sz="1000">
                <a:solidFill>
                  <a:srgbClr val="0070C0"/>
                </a:solidFill>
                <a:ea typeface="+mn-lt"/>
                <a:cs typeface="+mn-lt"/>
              </a:rPr>
              <a:t> </a:t>
            </a:r>
            <a:endParaRPr lang="en-US" sz="1000">
              <a:solidFill>
                <a:srgbClr val="0070C0"/>
              </a:solidFill>
              <a:cs typeface="Segoe UI"/>
            </a:endParaRPr>
          </a:p>
        </p:txBody>
      </p:sp>
      <p:grpSp>
        <p:nvGrpSpPr>
          <p:cNvPr id="127" name="Group 126">
            <a:extLst>
              <a:ext uri="{FF2B5EF4-FFF2-40B4-BE49-F238E27FC236}">
                <a16:creationId xmlns:a16="http://schemas.microsoft.com/office/drawing/2014/main" id="{F58B9E33-70A9-55F1-A8DD-42FEDD7BED62}"/>
              </a:ext>
              <a:ext uri="{C183D7F6-B498-43B3-948B-1728B52AA6E4}">
                <adec:decorative xmlns:adec="http://schemas.microsoft.com/office/drawing/2017/decorative" val="1"/>
              </a:ext>
            </a:extLst>
          </p:cNvPr>
          <p:cNvGrpSpPr>
            <a:grpSpLocks/>
          </p:cNvGrpSpPr>
          <p:nvPr/>
        </p:nvGrpSpPr>
        <p:grpSpPr>
          <a:xfrm>
            <a:off x="769358" y="6094152"/>
            <a:ext cx="354238" cy="354238"/>
            <a:chOff x="4455477" y="1658311"/>
            <a:chExt cx="530226" cy="530226"/>
          </a:xfrm>
        </p:grpSpPr>
        <p:sp>
          <p:nvSpPr>
            <p:cNvPr id="128" name="Oval 35_1_1">
              <a:extLst>
                <a:ext uri="{FF2B5EF4-FFF2-40B4-BE49-F238E27FC236}">
                  <a16:creationId xmlns:a16="http://schemas.microsoft.com/office/drawing/2014/main" id="{35B71E22-D4C2-6356-450F-1CEA55A2AEF2}"/>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129" name="Oval 35_1">
              <a:extLst>
                <a:ext uri="{FF2B5EF4-FFF2-40B4-BE49-F238E27FC236}">
                  <a16:creationId xmlns:a16="http://schemas.microsoft.com/office/drawing/2014/main" id="{B7AB6DFD-F12D-59F9-6BCC-E3239509CD5C}"/>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130" name="Picture 10" descr="Jigsaw puzzles with check mark in orange color">
            <a:extLst>
              <a:ext uri="{FF2B5EF4-FFF2-40B4-BE49-F238E27FC236}">
                <a16:creationId xmlns:a16="http://schemas.microsoft.com/office/drawing/2014/main" id="{C6028E3E-1C89-737D-96A2-E84295D69F86}"/>
              </a:ext>
            </a:extLst>
          </p:cNvPr>
          <p:cNvPicPr>
            <a:picLocks noChangeAspect="1"/>
          </p:cNvPicPr>
          <p:nvPr/>
        </p:nvPicPr>
        <p:blipFill>
          <a:blip r:embed="rId31"/>
          <a:stretch>
            <a:fillRect/>
          </a:stretch>
        </p:blipFill>
        <p:spPr>
          <a:xfrm>
            <a:off x="854514" y="6179308"/>
            <a:ext cx="183926" cy="183926"/>
          </a:xfrm>
          <a:prstGeom prst="rect">
            <a:avLst/>
          </a:prstGeom>
        </p:spPr>
      </p:pic>
    </p:spTree>
    <p:extLst>
      <p:ext uri="{BB962C8B-B14F-4D97-AF65-F5344CB8AC3E}">
        <p14:creationId xmlns:p14="http://schemas.microsoft.com/office/powerpoint/2010/main" val="15454003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847F2-C820-7212-1A1F-70CA9613298B}"/>
              </a:ext>
            </a:extLst>
          </p:cNvPr>
          <p:cNvSpPr>
            <a:spLocks noGrp="1"/>
          </p:cNvSpPr>
          <p:nvPr>
            <p:ph type="title"/>
          </p:nvPr>
        </p:nvSpPr>
        <p:spPr/>
        <p:txBody>
          <a:bodyPr/>
          <a:lstStyle/>
          <a:p>
            <a:r>
              <a:rPr lang="en-US"/>
              <a:t>Thank you for watching!</a:t>
            </a:r>
          </a:p>
        </p:txBody>
      </p:sp>
    </p:spTree>
    <p:extLst>
      <p:ext uri="{BB962C8B-B14F-4D97-AF65-F5344CB8AC3E}">
        <p14:creationId xmlns:p14="http://schemas.microsoft.com/office/powerpoint/2010/main" val="87987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BE289-5990-4970-6919-86B046B5E7FB}"/>
              </a:ext>
            </a:extLst>
          </p:cNvPr>
          <p:cNvSpPr>
            <a:spLocks noGrp="1"/>
          </p:cNvSpPr>
          <p:nvPr>
            <p:ph type="title"/>
          </p:nvPr>
        </p:nvSpPr>
        <p:spPr/>
        <p:txBody>
          <a:bodyPr/>
          <a:lstStyle/>
          <a:p>
            <a:r>
              <a:rPr lang="en-US">
                <a:cs typeface="Segoe UI"/>
              </a:rPr>
              <a:t>Appendix</a:t>
            </a:r>
            <a:endParaRPr lang="en-US"/>
          </a:p>
        </p:txBody>
      </p:sp>
    </p:spTree>
    <p:extLst>
      <p:ext uri="{BB962C8B-B14F-4D97-AF65-F5344CB8AC3E}">
        <p14:creationId xmlns:p14="http://schemas.microsoft.com/office/powerpoint/2010/main" val="336828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5CFBA4-50FB-ED79-6A88-032B7D0830F7}"/>
              </a:ext>
            </a:extLst>
          </p:cNvPr>
          <p:cNvSpPr>
            <a:spLocks noGrp="1"/>
          </p:cNvSpPr>
          <p:nvPr>
            <p:ph type="title" idx="4294967295"/>
          </p:nvPr>
        </p:nvSpPr>
        <p:spPr>
          <a:xfrm>
            <a:off x="5673057" y="515348"/>
            <a:ext cx="4909885" cy="646331"/>
          </a:xfrm>
          <a:prstGeom prst="rect">
            <a:avLst/>
          </a:prstGeom>
        </p:spPr>
        <p:txBody>
          <a:bodyPr/>
          <a:lstStyle/>
          <a:p>
            <a:r>
              <a:rPr lang="en-US"/>
              <a:t>ISV Success</a:t>
            </a:r>
          </a:p>
        </p:txBody>
      </p:sp>
      <p:sp>
        <p:nvSpPr>
          <p:cNvPr id="2" name="Text Placeholder 1">
            <a:extLst>
              <a:ext uri="{FF2B5EF4-FFF2-40B4-BE49-F238E27FC236}">
                <a16:creationId xmlns:a16="http://schemas.microsoft.com/office/drawing/2014/main" id="{4FE8FD16-09A8-31ED-FBB8-6D42D2754FCA}"/>
              </a:ext>
            </a:extLst>
          </p:cNvPr>
          <p:cNvSpPr>
            <a:spLocks noGrp="1"/>
          </p:cNvSpPr>
          <p:nvPr>
            <p:ph type="body" sz="quarter" idx="12"/>
          </p:nvPr>
        </p:nvSpPr>
        <p:spPr>
          <a:xfrm>
            <a:off x="4257964" y="1459230"/>
            <a:ext cx="4913511" cy="395695"/>
          </a:xfrm>
        </p:spPr>
        <p:txBody>
          <a:bodyPr/>
          <a:lstStyle/>
          <a:p>
            <a:r>
              <a:rPr lang="en-US"/>
              <a:t>Benefits to being an ISV Success Member</a:t>
            </a:r>
          </a:p>
        </p:txBody>
      </p:sp>
      <p:sp>
        <p:nvSpPr>
          <p:cNvPr id="3" name="Text Placeholder 2">
            <a:extLst>
              <a:ext uri="{FF2B5EF4-FFF2-40B4-BE49-F238E27FC236}">
                <a16:creationId xmlns:a16="http://schemas.microsoft.com/office/drawing/2014/main" id="{671DAD89-1FFA-974C-8623-F90891E03E84}"/>
              </a:ext>
            </a:extLst>
          </p:cNvPr>
          <p:cNvSpPr>
            <a:spLocks noGrp="1"/>
          </p:cNvSpPr>
          <p:nvPr>
            <p:ph type="body" sz="quarter" idx="13"/>
          </p:nvPr>
        </p:nvSpPr>
        <p:spPr>
          <a:xfrm>
            <a:off x="4257964" y="1854925"/>
            <a:ext cx="7351423" cy="4561617"/>
          </a:xfrm>
        </p:spPr>
        <p:txBody>
          <a:bodyPr lIns="0" tIns="45720" rIns="91440" bIns="45720" anchor="t">
            <a:noAutofit/>
          </a:bodyPr>
          <a:lstStyle/>
          <a:p>
            <a:r>
              <a:rPr lang="en-US">
                <a:cs typeface="+mn-cs"/>
              </a:rPr>
              <a:t>ISV Success is a Microsoft Partner offering that supports ISVs in building, publishing, and selling software applications through the commercial marketplace. ISV Success members gain access to free benefits with a retail value of over $120,000 per year.</a:t>
            </a:r>
          </a:p>
          <a:p>
            <a:r>
              <a:rPr lang="en-US">
                <a:cs typeface="+mn-cs"/>
              </a:rPr>
              <a:t> Benefits include: </a:t>
            </a:r>
          </a:p>
          <a:p>
            <a:pPr marL="742950" lvl="1" indent="-285750">
              <a:buFont typeface="Arial" panose="020B0604020202020204" pitchFamily="34" charset="0"/>
              <a:buChar char="•"/>
            </a:pPr>
            <a:r>
              <a:rPr lang="en-US" sz="1600">
                <a:solidFill>
                  <a:srgbClr val="091F2C"/>
                </a:solidFill>
              </a:rPr>
              <a:t>Free Azure/AI Azure credits and developer tools</a:t>
            </a:r>
          </a:p>
          <a:p>
            <a:pPr marL="742950" lvl="1" indent="-285750">
              <a:buFont typeface="Arial" panose="020B0604020202020204" pitchFamily="34" charset="0"/>
              <a:buChar char="•"/>
            </a:pPr>
            <a:r>
              <a:rPr lang="en-US" sz="1600">
                <a:solidFill>
                  <a:srgbClr val="091F2C"/>
                </a:solidFill>
              </a:rPr>
              <a:t>1:1 technical consultation</a:t>
            </a:r>
          </a:p>
          <a:p>
            <a:pPr marL="742950" lvl="1" indent="-285750">
              <a:buFont typeface="Arial" panose="020B0604020202020204" pitchFamily="34" charset="0"/>
              <a:buChar char="•"/>
            </a:pPr>
            <a:r>
              <a:rPr lang="en-US" sz="1600">
                <a:solidFill>
                  <a:srgbClr val="091F2C"/>
                </a:solidFill>
              </a:rPr>
              <a:t>Exclusive Community and learning events to inspire your AI development journey.</a:t>
            </a:r>
          </a:p>
          <a:p>
            <a:pPr lvl="1" indent="0">
              <a:buNone/>
            </a:pPr>
            <a:endParaRPr lang="en-US" sz="1600">
              <a:solidFill>
                <a:srgbClr val="091F2C"/>
              </a:solidFill>
            </a:endParaRPr>
          </a:p>
          <a:p>
            <a:r>
              <a:rPr lang="en-US">
                <a:cs typeface="+mn-cs"/>
              </a:rPr>
              <a:t>Learn more about ISV Success benefits at </a:t>
            </a:r>
            <a:r>
              <a:rPr lang="en-US">
                <a:solidFill>
                  <a:srgbClr val="00B0F0"/>
                </a:solidFill>
                <a:cs typeface="+mn-cs"/>
                <a:hlinkClick r:id="rId3">
                  <a:extLst>
                    <a:ext uri="{A12FA001-AC4F-418D-AE19-62706E023703}">
                      <ahyp:hlinkClr xmlns:ahyp="http://schemas.microsoft.com/office/drawing/2018/hyperlinkcolor" val="tx"/>
                    </a:ext>
                  </a:extLst>
                </a:hlinkClick>
              </a:rPr>
              <a:t>Offer Benefits | Microsoft ISV Hub</a:t>
            </a:r>
            <a:r>
              <a:rPr lang="en-US">
                <a:cs typeface="+mn-cs"/>
              </a:rPr>
              <a:t> and join ISV Success today</a:t>
            </a:r>
          </a:p>
          <a:p>
            <a:endParaRPr lang="en-US">
              <a:cs typeface="+mn-cs"/>
            </a:endParaRPr>
          </a:p>
        </p:txBody>
      </p:sp>
    </p:spTree>
    <p:extLst>
      <p:ext uri="{BB962C8B-B14F-4D97-AF65-F5344CB8AC3E}">
        <p14:creationId xmlns:p14="http://schemas.microsoft.com/office/powerpoint/2010/main" val="28110387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88E8-2E25-B20E-DF58-671FB40A48E5}"/>
              </a:ext>
            </a:extLst>
          </p:cNvPr>
          <p:cNvSpPr>
            <a:spLocks noGrp="1"/>
          </p:cNvSpPr>
          <p:nvPr>
            <p:ph type="title"/>
          </p:nvPr>
        </p:nvSpPr>
        <p:spPr>
          <a:xfrm>
            <a:off x="3146703" y="210105"/>
            <a:ext cx="7322889" cy="673240"/>
          </a:xfrm>
        </p:spPr>
        <p:txBody>
          <a:bodyPr lIns="0" tIns="45720" rIns="91440" bIns="45720" anchor="t">
            <a:noAutofit/>
          </a:bodyPr>
          <a:lstStyle/>
          <a:p>
            <a:r>
              <a:rPr lang="en-US">
                <a:cs typeface="Segoe UI"/>
              </a:rPr>
              <a:t>App advisor on ISV Hub</a:t>
            </a:r>
            <a:endParaRPr lang="en-US"/>
          </a:p>
        </p:txBody>
      </p:sp>
      <p:sp>
        <p:nvSpPr>
          <p:cNvPr id="4" name="Text Placeholder 1">
            <a:extLst>
              <a:ext uri="{FF2B5EF4-FFF2-40B4-BE49-F238E27FC236}">
                <a16:creationId xmlns:a16="http://schemas.microsoft.com/office/drawing/2014/main" id="{07216E59-C6FA-FFEA-B033-64EDA0265BDE}"/>
              </a:ext>
            </a:extLst>
          </p:cNvPr>
          <p:cNvSpPr txBox="1">
            <a:spLocks/>
          </p:cNvSpPr>
          <p:nvPr/>
        </p:nvSpPr>
        <p:spPr>
          <a:xfrm>
            <a:off x="3050266" y="1013531"/>
            <a:ext cx="7314529" cy="395695"/>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accent3"/>
                </a:solidFill>
                <a:latin typeface="+mj-lt"/>
                <a:cs typeface="Segoe UI"/>
              </a:rPr>
              <a:t>Building a commercial app? Stop searching &amp; start doing.</a:t>
            </a:r>
            <a:endParaRPr lang="en-US">
              <a:solidFill>
                <a:schemeClr val="accent3"/>
              </a:solidFill>
            </a:endParaRPr>
          </a:p>
        </p:txBody>
      </p:sp>
      <p:sp>
        <p:nvSpPr>
          <p:cNvPr id="6" name="Text Placeholder 2">
            <a:extLst>
              <a:ext uri="{FF2B5EF4-FFF2-40B4-BE49-F238E27FC236}">
                <a16:creationId xmlns:a16="http://schemas.microsoft.com/office/drawing/2014/main" id="{9EE35853-29C7-B6C7-1BDC-DC207DECEF27}"/>
              </a:ext>
            </a:extLst>
          </p:cNvPr>
          <p:cNvSpPr txBox="1">
            <a:spLocks/>
          </p:cNvSpPr>
          <p:nvPr/>
        </p:nvSpPr>
        <p:spPr>
          <a:xfrm>
            <a:off x="3150907" y="1567378"/>
            <a:ext cx="8343460" cy="4561617"/>
          </a:xfrm>
          <a:prstGeom prst="rect">
            <a:avLst/>
          </a:prstGeom>
        </p:spPr>
        <p:txBody>
          <a:bodyPr lIns="0" tIns="45720" rIns="91440" bIns="4572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cs typeface="+mn-cs"/>
              </a:rPr>
              <a:t>Find out how to accelerate your journey, no matter where you're staring. Using app advisor at any stage is simple:</a:t>
            </a:r>
            <a:endParaRPr lang="en-US" dirty="0">
              <a:cs typeface="Segoe UI"/>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800100" lvl="1" indent="-342900">
              <a:buAutoNum type="arabicPeriod"/>
            </a:pPr>
            <a:endParaRPr lang="en-US" sz="1600" dirty="0">
              <a:solidFill>
                <a:srgbClr val="091F2C"/>
              </a:solidFill>
              <a:cs typeface="Segoe UI"/>
            </a:endParaRPr>
          </a:p>
          <a:p>
            <a:pPr marL="800100" lvl="1" indent="-342900">
              <a:buAutoNum type="arabicPeriod"/>
            </a:pPr>
            <a:endParaRPr lang="en-US" sz="1600" dirty="0">
              <a:solidFill>
                <a:srgbClr val="091F2C"/>
              </a:solidFill>
              <a:cs typeface="Segoe UI"/>
            </a:endParaRPr>
          </a:p>
          <a:p>
            <a:pPr lvl="1" indent="0">
              <a:buNone/>
            </a:pPr>
            <a:endParaRPr lang="en-US" sz="1600" dirty="0">
              <a:solidFill>
                <a:srgbClr val="091F2C"/>
              </a:solidFill>
              <a:cs typeface="Segoe UI"/>
            </a:endParaRPr>
          </a:p>
          <a:p>
            <a:pPr lvl="1" indent="0">
              <a:buNone/>
            </a:pPr>
            <a:endParaRPr lang="en-US" sz="1600" dirty="0">
              <a:solidFill>
                <a:srgbClr val="091F2C"/>
              </a:solidFill>
              <a:cs typeface="Segoe UI"/>
            </a:endParaRPr>
          </a:p>
          <a:p>
            <a:pPr lvl="1" indent="0">
              <a:buNone/>
            </a:pPr>
            <a:r>
              <a:rPr lang="en-US" sz="1600" dirty="0">
                <a:solidFill>
                  <a:srgbClr val="091F2C"/>
                </a:solidFill>
                <a:cs typeface="Segoe UI"/>
              </a:rPr>
              <a:t>Ready</a:t>
            </a:r>
            <a:r>
              <a:rPr lang="en-US" sz="1600" dirty="0"/>
              <a:t> to accelerate your progress? Go to </a:t>
            </a:r>
            <a:r>
              <a:rPr lang="en-US" sz="1600" dirty="0">
                <a:hlinkClick r:id="rId3"/>
              </a:rPr>
              <a:t>https://aka.ms/AppAdvisor-ISVHub</a:t>
            </a:r>
            <a:r>
              <a:rPr lang="en-US" sz="1600" dirty="0"/>
              <a:t> to get started. </a:t>
            </a:r>
            <a:r>
              <a:rPr lang="en-US" sz="2400" dirty="0"/>
              <a:t> </a:t>
            </a:r>
            <a:endParaRPr lang="en-US" sz="2400" dirty="0">
              <a:cs typeface="Segoe UI"/>
            </a:endParaRPr>
          </a:p>
          <a:p>
            <a:endParaRPr lang="en-US" dirty="0">
              <a:cs typeface="+mn-cs"/>
            </a:endParaRPr>
          </a:p>
        </p:txBody>
      </p:sp>
      <p:pic>
        <p:nvPicPr>
          <p:cNvPr id="8" name="Picture 7" descr="A screenshot of app advisor question screen">
            <a:extLst>
              <a:ext uri="{FF2B5EF4-FFF2-40B4-BE49-F238E27FC236}">
                <a16:creationId xmlns:a16="http://schemas.microsoft.com/office/drawing/2014/main" id="{E4F9C752-2AEC-6949-132B-264E815048A1}"/>
              </a:ext>
            </a:extLst>
          </p:cNvPr>
          <p:cNvPicPr>
            <a:picLocks noChangeAspect="1"/>
          </p:cNvPicPr>
          <p:nvPr/>
        </p:nvPicPr>
        <p:blipFill>
          <a:blip r:embed="rId4"/>
          <a:stretch>
            <a:fillRect/>
          </a:stretch>
        </p:blipFill>
        <p:spPr>
          <a:xfrm>
            <a:off x="3209308" y="2413769"/>
            <a:ext cx="2019300" cy="1209675"/>
          </a:xfrm>
          <a:prstGeom prst="rect">
            <a:avLst/>
          </a:prstGeom>
        </p:spPr>
      </p:pic>
      <p:sp>
        <p:nvSpPr>
          <p:cNvPr id="10" name="Text Placeholder 2">
            <a:extLst>
              <a:ext uri="{FF2B5EF4-FFF2-40B4-BE49-F238E27FC236}">
                <a16:creationId xmlns:a16="http://schemas.microsoft.com/office/drawing/2014/main" id="{8327190B-8E8B-8906-EB2E-04DEBA195E28}"/>
              </a:ext>
            </a:extLst>
          </p:cNvPr>
          <p:cNvSpPr txBox="1">
            <a:spLocks/>
          </p:cNvSpPr>
          <p:nvPr/>
        </p:nvSpPr>
        <p:spPr>
          <a:xfrm>
            <a:off x="3155950" y="4085912"/>
            <a:ext cx="2000765" cy="1156643"/>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cs typeface="Segoe UI"/>
              </a:rPr>
              <a:t>Just </a:t>
            </a:r>
            <a:r>
              <a:rPr lang="en-US" sz="1200" b="1">
                <a:cs typeface="Segoe UI"/>
              </a:rPr>
              <a:t>answer a few short questions </a:t>
            </a:r>
            <a:r>
              <a:rPr lang="en-US" sz="1200">
                <a:cs typeface="Segoe UI"/>
              </a:rPr>
              <a:t>about where you need the most help to get tailored guidance.</a:t>
            </a:r>
            <a:endParaRPr lang="en-US" sz="1200"/>
          </a:p>
        </p:txBody>
      </p:sp>
      <p:pic>
        <p:nvPicPr>
          <p:cNvPr id="13" name="Picture 12" descr="A screenshot of app advisor question results to provide customized results in the app building journey">
            <a:extLst>
              <a:ext uri="{FF2B5EF4-FFF2-40B4-BE49-F238E27FC236}">
                <a16:creationId xmlns:a16="http://schemas.microsoft.com/office/drawing/2014/main" id="{15F0D8CA-7F34-476B-AF6F-1CCCC649997C}"/>
              </a:ext>
            </a:extLst>
          </p:cNvPr>
          <p:cNvPicPr>
            <a:picLocks noChangeAspect="1"/>
          </p:cNvPicPr>
          <p:nvPr/>
        </p:nvPicPr>
        <p:blipFill>
          <a:blip r:embed="rId5"/>
          <a:stretch>
            <a:fillRect/>
          </a:stretch>
        </p:blipFill>
        <p:spPr>
          <a:xfrm>
            <a:off x="6360813" y="2370018"/>
            <a:ext cx="1914525" cy="1571625"/>
          </a:xfrm>
          <a:prstGeom prst="rect">
            <a:avLst/>
          </a:prstGeom>
        </p:spPr>
      </p:pic>
      <p:sp>
        <p:nvSpPr>
          <p:cNvPr id="12" name="Text Placeholder 2">
            <a:extLst>
              <a:ext uri="{FF2B5EF4-FFF2-40B4-BE49-F238E27FC236}">
                <a16:creationId xmlns:a16="http://schemas.microsoft.com/office/drawing/2014/main" id="{031060A2-CADD-A19C-8901-60925122B6AF}"/>
              </a:ext>
            </a:extLst>
          </p:cNvPr>
          <p:cNvSpPr txBox="1">
            <a:spLocks/>
          </p:cNvSpPr>
          <p:nvPr/>
        </p:nvSpPr>
        <p:spPr>
          <a:xfrm>
            <a:off x="6360189" y="4082713"/>
            <a:ext cx="2022457" cy="1171020"/>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cs typeface="Segoe UI"/>
              </a:rPr>
              <a:t>Based on their answers, you can get targeted </a:t>
            </a:r>
            <a:r>
              <a:rPr lang="en-US" sz="1200" b="1">
                <a:cs typeface="Segoe UI"/>
              </a:rPr>
              <a:t>resources, benefits, &amp; tools that streamline progress.</a:t>
            </a:r>
            <a:endParaRPr lang="en-US" sz="1200"/>
          </a:p>
        </p:txBody>
      </p:sp>
      <p:sp>
        <p:nvSpPr>
          <p:cNvPr id="19" name="Text Placeholder 2">
            <a:extLst>
              <a:ext uri="{FF2B5EF4-FFF2-40B4-BE49-F238E27FC236}">
                <a16:creationId xmlns:a16="http://schemas.microsoft.com/office/drawing/2014/main" id="{2A5EEA35-8A2E-D3FC-E5F8-069750E1AFC9}"/>
              </a:ext>
            </a:extLst>
          </p:cNvPr>
          <p:cNvSpPr txBox="1">
            <a:spLocks/>
          </p:cNvSpPr>
          <p:nvPr/>
        </p:nvSpPr>
        <p:spPr>
          <a:xfrm>
            <a:off x="8984345" y="2114423"/>
            <a:ext cx="735676" cy="299346"/>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a:solidFill>
                  <a:schemeClr val="bg2">
                    <a:lumMod val="50000"/>
                  </a:schemeClr>
                </a:solidFill>
                <a:cs typeface="Segoe UI"/>
              </a:rPr>
              <a:t>Discover</a:t>
            </a:r>
            <a:endParaRPr lang="en-US" sz="1200" b="1">
              <a:solidFill>
                <a:schemeClr val="bg2">
                  <a:lumMod val="50000"/>
                </a:schemeClr>
              </a:solidFill>
            </a:endParaRPr>
          </a:p>
        </p:txBody>
      </p:sp>
      <p:pic>
        <p:nvPicPr>
          <p:cNvPr id="15" name="Picture 2">
            <a:extLst>
              <a:ext uri="{FF2B5EF4-FFF2-40B4-BE49-F238E27FC236}">
                <a16:creationId xmlns:a16="http://schemas.microsoft.com/office/drawing/2014/main" id="{3CFCECD2-C90D-9DBC-B668-3A45225723E7}"/>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4345" y="2370018"/>
            <a:ext cx="534508" cy="349002"/>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Notched Right 22">
            <a:extLst>
              <a:ext uri="{FF2B5EF4-FFF2-40B4-BE49-F238E27FC236}">
                <a16:creationId xmlns:a16="http://schemas.microsoft.com/office/drawing/2014/main" id="{E768CB24-1C0E-6A39-50AD-121CA06A6801}"/>
              </a:ext>
              <a:ext uri="{C183D7F6-B498-43B3-948B-1728B52AA6E4}">
                <adec:decorative xmlns:adec="http://schemas.microsoft.com/office/drawing/2017/decorative" val="1"/>
              </a:ext>
            </a:extLst>
          </p:cNvPr>
          <p:cNvSpPr/>
          <p:nvPr/>
        </p:nvSpPr>
        <p:spPr bwMode="auto">
          <a:xfrm>
            <a:off x="9503199" y="2469723"/>
            <a:ext cx="842432" cy="189660"/>
          </a:xfrm>
          <a:prstGeom prst="notchedRightArrow">
            <a:avLst/>
          </a:prstGeom>
          <a:solidFill>
            <a:schemeClr val="accent3"/>
          </a:solidFill>
          <a:ln>
            <a:noFill/>
            <a:headEnd type="none" w="med" len="med"/>
            <a:tailEnd type="none" w="med" len="med"/>
          </a:ln>
          <a:effectLst>
            <a:innerShdw blurRad="127000">
              <a:schemeClr val="tx2">
                <a:alpha val="25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cs typeface="Segoe UI" pitchFamily="34" charset="0"/>
            </a:endParaRPr>
          </a:p>
        </p:txBody>
      </p:sp>
      <p:grpSp>
        <p:nvGrpSpPr>
          <p:cNvPr id="3" name="Group 2">
            <a:extLst>
              <a:ext uri="{FF2B5EF4-FFF2-40B4-BE49-F238E27FC236}">
                <a16:creationId xmlns:a16="http://schemas.microsoft.com/office/drawing/2014/main" id="{F8588A8E-29C9-41AA-C94E-6F6F2803B9C4}"/>
              </a:ext>
              <a:ext uri="{C183D7F6-B498-43B3-948B-1728B52AA6E4}">
                <adec:decorative xmlns:adec="http://schemas.microsoft.com/office/drawing/2017/decorative" val="1"/>
              </a:ext>
            </a:extLst>
          </p:cNvPr>
          <p:cNvGrpSpPr/>
          <p:nvPr/>
        </p:nvGrpSpPr>
        <p:grpSpPr>
          <a:xfrm>
            <a:off x="10129630" y="2551967"/>
            <a:ext cx="990951" cy="933277"/>
            <a:chOff x="9120791" y="4477160"/>
            <a:chExt cx="6952029" cy="7358716"/>
          </a:xfrm>
        </p:grpSpPr>
        <p:sp>
          <p:nvSpPr>
            <p:cNvPr id="5" name="Freeform 32">
              <a:extLst>
                <a:ext uri="{FF2B5EF4-FFF2-40B4-BE49-F238E27FC236}">
                  <a16:creationId xmlns:a16="http://schemas.microsoft.com/office/drawing/2014/main" id="{12BCA4E3-23C5-4D3A-4D8B-B1CE3F7537A0}"/>
                </a:ext>
              </a:extLst>
            </p:cNvPr>
            <p:cNvSpPr>
              <a:spLocks/>
            </p:cNvSpPr>
            <p:nvPr/>
          </p:nvSpPr>
          <p:spPr bwMode="auto">
            <a:xfrm rot="18330720">
              <a:off x="12597511" y="8228375"/>
              <a:ext cx="4465348" cy="2485270"/>
            </a:xfrm>
            <a:custGeom>
              <a:avLst/>
              <a:gdLst>
                <a:gd name="connsiteX0" fmla="*/ 0 w 5327333"/>
                <a:gd name="connsiteY0" fmla="*/ 2322283 h 2965024"/>
                <a:gd name="connsiteX1" fmla="*/ 49442 w 5327333"/>
                <a:gd name="connsiteY1" fmla="*/ 431138 h 2965024"/>
                <a:gd name="connsiteX2" fmla="*/ 1656293 w 5327333"/>
                <a:gd name="connsiteY2" fmla="*/ 1419973 h 2965024"/>
                <a:gd name="connsiteX3" fmla="*/ 1331162 w 5327333"/>
                <a:gd name="connsiteY3" fmla="*/ 1597097 h 2965024"/>
                <a:gd name="connsiteX4" fmla="*/ 1467465 w 5327333"/>
                <a:gd name="connsiteY4" fmla="*/ 1716591 h 2965024"/>
                <a:gd name="connsiteX5" fmla="*/ 2940849 w 5327333"/>
                <a:gd name="connsiteY5" fmla="*/ 2225595 h 2965024"/>
                <a:gd name="connsiteX6" fmla="*/ 5315011 w 5327333"/>
                <a:gd name="connsiteY6" fmla="*/ 83114 h 2965024"/>
                <a:gd name="connsiteX7" fmla="*/ 5319209 w 5327333"/>
                <a:gd name="connsiteY7" fmla="*/ 0 h 2965024"/>
                <a:gd name="connsiteX8" fmla="*/ 5322269 w 5327333"/>
                <a:gd name="connsiteY8" fmla="*/ 73131 h 2965024"/>
                <a:gd name="connsiteX9" fmla="*/ 5327333 w 5327333"/>
                <a:gd name="connsiteY9" fmla="*/ 191965 h 2965024"/>
                <a:gd name="connsiteX10" fmla="*/ 5317634 w 5327333"/>
                <a:gd name="connsiteY10" fmla="*/ 338814 h 2965024"/>
                <a:gd name="connsiteX11" fmla="*/ 5301810 w 5327333"/>
                <a:gd name="connsiteY11" fmla="*/ 513143 h 2965024"/>
                <a:gd name="connsiteX12" fmla="*/ 5270669 w 5327333"/>
                <a:gd name="connsiteY12" fmla="*/ 712810 h 2965024"/>
                <a:gd name="connsiteX13" fmla="*/ 5214005 w 5327333"/>
                <a:gd name="connsiteY13" fmla="*/ 930185 h 2965024"/>
                <a:gd name="connsiteX14" fmla="*/ 5022063 w 5327333"/>
                <a:gd name="connsiteY14" fmla="*/ 1404320 h 2965024"/>
                <a:gd name="connsiteX15" fmla="*/ 4707095 w 5327333"/>
                <a:gd name="connsiteY15" fmla="*/ 1890056 h 2965024"/>
                <a:gd name="connsiteX16" fmla="*/ 4604998 w 5327333"/>
                <a:gd name="connsiteY16" fmla="*/ 2005460 h 2965024"/>
                <a:gd name="connsiteX17" fmla="*/ 4499328 w 5327333"/>
                <a:gd name="connsiteY17" fmla="*/ 2120864 h 2965024"/>
                <a:gd name="connsiteX18" fmla="*/ 4258379 w 5327333"/>
                <a:gd name="connsiteY18" fmla="*/ 2332438 h 2965024"/>
                <a:gd name="connsiteX19" fmla="*/ 3692761 w 5327333"/>
                <a:gd name="connsiteY19" fmla="*/ 2681093 h 2965024"/>
                <a:gd name="connsiteX20" fmla="*/ 3540126 w 5327333"/>
                <a:gd name="connsiteY20" fmla="*/ 2751618 h 2965024"/>
                <a:gd name="connsiteX21" fmla="*/ 3379833 w 5327333"/>
                <a:gd name="connsiteY21" fmla="*/ 2806267 h 2965024"/>
                <a:gd name="connsiteX22" fmla="*/ 3039341 w 5327333"/>
                <a:gd name="connsiteY22" fmla="*/ 2898469 h 2965024"/>
                <a:gd name="connsiteX23" fmla="*/ 2951029 w 5327333"/>
                <a:gd name="connsiteY23" fmla="*/ 2918007 h 2965024"/>
                <a:gd name="connsiteX24" fmla="*/ 2876497 w 5327333"/>
                <a:gd name="connsiteY24" fmla="*/ 2927777 h 2965024"/>
                <a:gd name="connsiteX25" fmla="*/ 2732031 w 5327333"/>
                <a:gd name="connsiteY25" fmla="*/ 2949455 h 2965024"/>
                <a:gd name="connsiteX26" fmla="*/ 2694765 w 5327333"/>
                <a:gd name="connsiteY26" fmla="*/ 2955254 h 2965024"/>
                <a:gd name="connsiteX27" fmla="*/ 2686597 w 5327333"/>
                <a:gd name="connsiteY27" fmla="*/ 2955254 h 2965024"/>
                <a:gd name="connsiteX28" fmla="*/ 2683023 w 5327333"/>
                <a:gd name="connsiteY28" fmla="*/ 2957086 h 2965024"/>
                <a:gd name="connsiteX29" fmla="*/ 2678939 w 5327333"/>
                <a:gd name="connsiteY29" fmla="*/ 2957086 h 2965024"/>
                <a:gd name="connsiteX30" fmla="*/ 2657499 w 5327333"/>
                <a:gd name="connsiteY30" fmla="*/ 2957086 h 2965024"/>
                <a:gd name="connsiteX31" fmla="*/ 2638101 w 5327333"/>
                <a:gd name="connsiteY31" fmla="*/ 2957086 h 2965024"/>
                <a:gd name="connsiteX32" fmla="*/ 2553871 w 5327333"/>
                <a:gd name="connsiteY32" fmla="*/ 2961055 h 2965024"/>
                <a:gd name="connsiteX33" fmla="*/ 2389495 w 5327333"/>
                <a:gd name="connsiteY33" fmla="*/ 2965024 h 2965024"/>
                <a:gd name="connsiteX34" fmla="*/ 1759046 w 5327333"/>
                <a:gd name="connsiteY34" fmla="*/ 2894500 h 2965024"/>
                <a:gd name="connsiteX35" fmla="*/ 1473174 w 5327333"/>
                <a:gd name="connsiteY35" fmla="*/ 2816343 h 2965024"/>
                <a:gd name="connsiteX36" fmla="*/ 1336365 w 5327333"/>
                <a:gd name="connsiteY36" fmla="*/ 2772990 h 2965024"/>
                <a:gd name="connsiteX37" fmla="*/ 1209254 w 5327333"/>
                <a:gd name="connsiteY37" fmla="*/ 2718340 h 2965024"/>
                <a:gd name="connsiteX38" fmla="*/ 1087759 w 5327333"/>
                <a:gd name="connsiteY38" fmla="*/ 2665523 h 2965024"/>
                <a:gd name="connsiteX39" fmla="*/ 973921 w 5327333"/>
                <a:gd name="connsiteY39" fmla="*/ 2610569 h 2965024"/>
                <a:gd name="connsiteX40" fmla="*/ 770747 w 5327333"/>
                <a:gd name="connsiteY40" fmla="*/ 2493027 h 2965024"/>
                <a:gd name="connsiteX41" fmla="*/ 676819 w 5327333"/>
                <a:gd name="connsiteY41" fmla="*/ 2430441 h 2965024"/>
                <a:gd name="connsiteX42" fmla="*/ 588506 w 5327333"/>
                <a:gd name="connsiteY42" fmla="*/ 2367853 h 2965024"/>
                <a:gd name="connsiteX43" fmla="*/ 433827 w 5327333"/>
                <a:gd name="connsiteY43" fmla="*/ 2250312 h 2965024"/>
                <a:gd name="connsiteX44" fmla="*/ 344597 w 5327333"/>
                <a:gd name="connsiteY44" fmla="*/ 2173352 h 2965024"/>
                <a:gd name="connsiteX45" fmla="*/ 316797 w 5327333"/>
                <a:gd name="connsiteY45" fmla="*/ 2149700 h 296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327333" h="2965024">
                  <a:moveTo>
                    <a:pt x="0" y="2322283"/>
                  </a:moveTo>
                  <a:lnTo>
                    <a:pt x="49442" y="431138"/>
                  </a:lnTo>
                  <a:lnTo>
                    <a:pt x="1656293" y="1419973"/>
                  </a:lnTo>
                  <a:lnTo>
                    <a:pt x="1331162" y="1597097"/>
                  </a:lnTo>
                  <a:lnTo>
                    <a:pt x="1467465" y="1716591"/>
                  </a:lnTo>
                  <a:cubicBezTo>
                    <a:pt x="1873186" y="2035431"/>
                    <a:pt x="2384811" y="2225595"/>
                    <a:pt x="2940849" y="2225595"/>
                  </a:cubicBezTo>
                  <a:cubicBezTo>
                    <a:pt x="4176492" y="2225595"/>
                    <a:pt x="5192799" y="1286515"/>
                    <a:pt x="5315011" y="83114"/>
                  </a:cubicBezTo>
                  <a:lnTo>
                    <a:pt x="5319209" y="0"/>
                  </a:lnTo>
                  <a:lnTo>
                    <a:pt x="5322269" y="73131"/>
                  </a:lnTo>
                  <a:cubicBezTo>
                    <a:pt x="5323728" y="107721"/>
                    <a:pt x="5325419" y="147466"/>
                    <a:pt x="5327333" y="191965"/>
                  </a:cubicBezTo>
                  <a:cubicBezTo>
                    <a:pt x="5325291" y="235012"/>
                    <a:pt x="5321208" y="285996"/>
                    <a:pt x="5317634" y="338814"/>
                  </a:cubicBezTo>
                  <a:cubicBezTo>
                    <a:pt x="5313551" y="393769"/>
                    <a:pt x="5315593" y="452387"/>
                    <a:pt x="5301810" y="513143"/>
                  </a:cubicBezTo>
                  <a:cubicBezTo>
                    <a:pt x="5292109" y="575731"/>
                    <a:pt x="5280369" y="642591"/>
                    <a:pt x="5270669" y="712810"/>
                  </a:cubicBezTo>
                  <a:cubicBezTo>
                    <a:pt x="5252801" y="781504"/>
                    <a:pt x="5233403" y="853860"/>
                    <a:pt x="5214005" y="930185"/>
                  </a:cubicBezTo>
                  <a:cubicBezTo>
                    <a:pt x="5167041" y="1079174"/>
                    <a:pt x="5106293" y="1243731"/>
                    <a:pt x="5022063" y="1404320"/>
                  </a:cubicBezTo>
                  <a:cubicBezTo>
                    <a:pt x="4939875" y="1568877"/>
                    <a:pt x="4832163" y="1731298"/>
                    <a:pt x="4707095" y="1890056"/>
                  </a:cubicBezTo>
                  <a:cubicBezTo>
                    <a:pt x="4675444" y="1930967"/>
                    <a:pt x="4640221" y="1966381"/>
                    <a:pt x="4604998" y="2005460"/>
                  </a:cubicBezTo>
                  <a:cubicBezTo>
                    <a:pt x="4569774" y="2042707"/>
                    <a:pt x="4534550" y="2081785"/>
                    <a:pt x="4499328" y="2120864"/>
                  </a:cubicBezTo>
                  <a:cubicBezTo>
                    <a:pt x="4421223" y="2191388"/>
                    <a:pt x="4342608" y="2264051"/>
                    <a:pt x="4258379" y="2332438"/>
                  </a:cubicBezTo>
                  <a:cubicBezTo>
                    <a:pt x="4086344" y="2463718"/>
                    <a:pt x="3898487" y="2588892"/>
                    <a:pt x="3692761" y="2681093"/>
                  </a:cubicBezTo>
                  <a:lnTo>
                    <a:pt x="3540126" y="2751618"/>
                  </a:lnTo>
                  <a:lnTo>
                    <a:pt x="3379833" y="2806267"/>
                  </a:lnTo>
                  <a:cubicBezTo>
                    <a:pt x="3276205" y="2847483"/>
                    <a:pt x="3154711" y="2873128"/>
                    <a:pt x="3039341" y="2898469"/>
                  </a:cubicBezTo>
                  <a:lnTo>
                    <a:pt x="2951029" y="2918007"/>
                  </a:lnTo>
                  <a:lnTo>
                    <a:pt x="2876497" y="2927777"/>
                  </a:lnTo>
                  <a:cubicBezTo>
                    <a:pt x="2828000" y="2935715"/>
                    <a:pt x="2781037" y="2941517"/>
                    <a:pt x="2732031" y="2949455"/>
                  </a:cubicBezTo>
                  <a:cubicBezTo>
                    <a:pt x="2719779" y="2951285"/>
                    <a:pt x="2707015" y="2953424"/>
                    <a:pt x="2694765" y="2955254"/>
                  </a:cubicBezTo>
                  <a:lnTo>
                    <a:pt x="2686597" y="2955254"/>
                  </a:lnTo>
                  <a:cubicBezTo>
                    <a:pt x="2685576" y="2955866"/>
                    <a:pt x="2684045" y="2956476"/>
                    <a:pt x="2683023" y="2957086"/>
                  </a:cubicBezTo>
                  <a:lnTo>
                    <a:pt x="2678939" y="2957086"/>
                  </a:lnTo>
                  <a:lnTo>
                    <a:pt x="2657499" y="2957086"/>
                  </a:lnTo>
                  <a:lnTo>
                    <a:pt x="2638101" y="2957086"/>
                  </a:lnTo>
                  <a:lnTo>
                    <a:pt x="2553871" y="2961055"/>
                  </a:lnTo>
                  <a:cubicBezTo>
                    <a:pt x="2498738" y="2961055"/>
                    <a:pt x="2444117" y="2963192"/>
                    <a:pt x="2389495" y="2965024"/>
                  </a:cubicBezTo>
                  <a:cubicBezTo>
                    <a:pt x="2172028" y="2961055"/>
                    <a:pt x="1958646" y="2939685"/>
                    <a:pt x="1759046" y="2894500"/>
                  </a:cubicBezTo>
                  <a:cubicBezTo>
                    <a:pt x="1658992" y="2876792"/>
                    <a:pt x="1565062" y="2845651"/>
                    <a:pt x="1473174" y="2816343"/>
                  </a:cubicBezTo>
                  <a:cubicBezTo>
                    <a:pt x="1426210" y="2802603"/>
                    <a:pt x="1381287" y="2786727"/>
                    <a:pt x="1336365" y="2772990"/>
                  </a:cubicBezTo>
                  <a:cubicBezTo>
                    <a:pt x="1292973" y="2755587"/>
                    <a:pt x="1252135" y="2736048"/>
                    <a:pt x="1209254" y="2718340"/>
                  </a:cubicBezTo>
                  <a:cubicBezTo>
                    <a:pt x="1167905" y="2700632"/>
                    <a:pt x="1128597" y="2682925"/>
                    <a:pt x="1087759" y="2665523"/>
                  </a:cubicBezTo>
                  <a:cubicBezTo>
                    <a:pt x="1048452" y="2649648"/>
                    <a:pt x="1009145" y="2630108"/>
                    <a:pt x="973921" y="2610569"/>
                  </a:cubicBezTo>
                  <a:lnTo>
                    <a:pt x="770747" y="2493027"/>
                  </a:lnTo>
                  <a:cubicBezTo>
                    <a:pt x="739097" y="2475320"/>
                    <a:pt x="705916" y="2453948"/>
                    <a:pt x="676819" y="2430441"/>
                  </a:cubicBezTo>
                  <a:cubicBezTo>
                    <a:pt x="645169" y="2408763"/>
                    <a:pt x="616070" y="2387393"/>
                    <a:pt x="588506" y="2367853"/>
                  </a:cubicBezTo>
                  <a:lnTo>
                    <a:pt x="433827" y="2250312"/>
                  </a:lnTo>
                  <a:cubicBezTo>
                    <a:pt x="400519" y="2221385"/>
                    <a:pt x="370655" y="2195663"/>
                    <a:pt x="344597" y="2173352"/>
                  </a:cubicBezTo>
                  <a:lnTo>
                    <a:pt x="316797" y="2149700"/>
                  </a:lnTo>
                  <a:close/>
                </a:path>
              </a:pathLst>
            </a:custGeom>
            <a:solidFill>
              <a:schemeClr val="accent2"/>
            </a:solidFill>
            <a:ln>
              <a:noFill/>
            </a:ln>
          </p:spPr>
          <p:txBody>
            <a:bodyPr vert="horz" wrap="square" lIns="45714" tIns="22857" rIns="45714" bIns="22857" numCol="1" anchor="t" anchorCtr="0" compatLnSpc="1">
              <a:prstTxWarp prst="textNoShape">
                <a:avLst/>
              </a:prstTxWarp>
              <a:noAutofit/>
            </a:bodyPr>
            <a:lstStyle/>
            <a:p>
              <a:endParaRPr lang="en-US" sz="450"/>
            </a:p>
          </p:txBody>
        </p:sp>
        <p:sp>
          <p:nvSpPr>
            <p:cNvPr id="7" name="Freeform 33">
              <a:extLst>
                <a:ext uri="{FF2B5EF4-FFF2-40B4-BE49-F238E27FC236}">
                  <a16:creationId xmlns:a16="http://schemas.microsoft.com/office/drawing/2014/main" id="{81865AAA-A3F6-4589-4058-85D02E9DF654}"/>
                </a:ext>
              </a:extLst>
            </p:cNvPr>
            <p:cNvSpPr>
              <a:spLocks/>
            </p:cNvSpPr>
            <p:nvPr/>
          </p:nvSpPr>
          <p:spPr bwMode="auto">
            <a:xfrm rot="14730720">
              <a:off x="8148075" y="8343242"/>
              <a:ext cx="4465350" cy="2519918"/>
            </a:xfrm>
            <a:custGeom>
              <a:avLst/>
              <a:gdLst>
                <a:gd name="connsiteX0" fmla="*/ 0 w 5327335"/>
                <a:gd name="connsiteY0" fmla="*/ 2774941 h 3006360"/>
                <a:gd name="connsiteX1" fmla="*/ 7855 w 5327335"/>
                <a:gd name="connsiteY1" fmla="*/ 2626109 h 3006360"/>
                <a:gd name="connsiteX2" fmla="*/ 25528 w 5327335"/>
                <a:gd name="connsiteY2" fmla="*/ 2451818 h 3006360"/>
                <a:gd name="connsiteX3" fmla="*/ 56946 w 5327335"/>
                <a:gd name="connsiteY3" fmla="*/ 2254028 h 3006360"/>
                <a:gd name="connsiteX4" fmla="*/ 113891 w 5327335"/>
                <a:gd name="connsiteY4" fmla="*/ 2036654 h 3006360"/>
                <a:gd name="connsiteX5" fmla="*/ 306325 w 5327335"/>
                <a:gd name="connsiteY5" fmla="*/ 1562740 h 3006360"/>
                <a:gd name="connsiteX6" fmla="*/ 622469 w 5327335"/>
                <a:gd name="connsiteY6" fmla="*/ 1077078 h 3006360"/>
                <a:gd name="connsiteX7" fmla="*/ 722614 w 5327335"/>
                <a:gd name="connsiteY7" fmla="*/ 961537 h 3006360"/>
                <a:gd name="connsiteX8" fmla="*/ 830613 w 5327335"/>
                <a:gd name="connsiteY8" fmla="*/ 845994 h 3006360"/>
                <a:gd name="connsiteX9" fmla="*/ 1072139 w 5327335"/>
                <a:gd name="connsiteY9" fmla="*/ 632538 h 3006360"/>
                <a:gd name="connsiteX10" fmla="*/ 1637662 w 5327335"/>
                <a:gd name="connsiteY10" fmla="*/ 285916 h 3006360"/>
                <a:gd name="connsiteX11" fmla="*/ 1790826 w 5327335"/>
                <a:gd name="connsiteY11" fmla="*/ 215416 h 3006360"/>
                <a:gd name="connsiteX12" fmla="*/ 1951843 w 5327335"/>
                <a:gd name="connsiteY12" fmla="*/ 158625 h 3006360"/>
                <a:gd name="connsiteX13" fmla="*/ 2291550 w 5327335"/>
                <a:gd name="connsiteY13" fmla="*/ 66583 h 3006360"/>
                <a:gd name="connsiteX14" fmla="*/ 2379912 w 5327335"/>
                <a:gd name="connsiteY14" fmla="*/ 48958 h 3006360"/>
                <a:gd name="connsiteX15" fmla="*/ 2454530 w 5327335"/>
                <a:gd name="connsiteY15" fmla="*/ 37209 h 3006360"/>
                <a:gd name="connsiteX16" fmla="*/ 2599839 w 5327335"/>
                <a:gd name="connsiteY16" fmla="*/ 15667 h 3006360"/>
                <a:gd name="connsiteX17" fmla="*/ 2635184 w 5327335"/>
                <a:gd name="connsiteY17" fmla="*/ 11750 h 3006360"/>
                <a:gd name="connsiteX18" fmla="*/ 2654819 w 5327335"/>
                <a:gd name="connsiteY18" fmla="*/ 7835 h 3006360"/>
                <a:gd name="connsiteX19" fmla="*/ 2694092 w 5327335"/>
                <a:gd name="connsiteY19" fmla="*/ 7835 h 3006360"/>
                <a:gd name="connsiteX20" fmla="*/ 2776565 w 5327335"/>
                <a:gd name="connsiteY20" fmla="*/ 3918 h 3006360"/>
                <a:gd name="connsiteX21" fmla="*/ 2941509 w 5327335"/>
                <a:gd name="connsiteY21" fmla="*/ 0 h 3006360"/>
                <a:gd name="connsiteX22" fmla="*/ 3575759 w 5327335"/>
                <a:gd name="connsiteY22" fmla="*/ 70500 h 3006360"/>
                <a:gd name="connsiteX23" fmla="*/ 3864413 w 5327335"/>
                <a:gd name="connsiteY23" fmla="*/ 148833 h 3006360"/>
                <a:gd name="connsiteX24" fmla="*/ 3999903 w 5327335"/>
                <a:gd name="connsiteY24" fmla="*/ 191917 h 3006360"/>
                <a:gd name="connsiteX25" fmla="*/ 4127538 w 5327335"/>
                <a:gd name="connsiteY25" fmla="*/ 244790 h 3006360"/>
                <a:gd name="connsiteX26" fmla="*/ 4249283 w 5327335"/>
                <a:gd name="connsiteY26" fmla="*/ 297665 h 3006360"/>
                <a:gd name="connsiteX27" fmla="*/ 4363173 w 5327335"/>
                <a:gd name="connsiteY27" fmla="*/ 354457 h 3006360"/>
                <a:gd name="connsiteX28" fmla="*/ 4569353 w 5327335"/>
                <a:gd name="connsiteY28" fmla="*/ 469998 h 3006360"/>
                <a:gd name="connsiteX29" fmla="*/ 4663607 w 5327335"/>
                <a:gd name="connsiteY29" fmla="*/ 532664 h 3006360"/>
                <a:gd name="connsiteX30" fmla="*/ 4751971 w 5327335"/>
                <a:gd name="connsiteY30" fmla="*/ 595329 h 3006360"/>
                <a:gd name="connsiteX31" fmla="*/ 4907097 w 5327335"/>
                <a:gd name="connsiteY31" fmla="*/ 712829 h 3006360"/>
                <a:gd name="connsiteX32" fmla="*/ 4996258 w 5327335"/>
                <a:gd name="connsiteY32" fmla="*/ 788898 h 3006360"/>
                <a:gd name="connsiteX33" fmla="*/ 5020640 w 5327335"/>
                <a:gd name="connsiteY33" fmla="*/ 809822 h 3006360"/>
                <a:gd name="connsiteX34" fmla="*/ 5327335 w 5327335"/>
                <a:gd name="connsiteY34" fmla="*/ 642742 h 3006360"/>
                <a:gd name="connsiteX35" fmla="*/ 5277893 w 5327335"/>
                <a:gd name="connsiteY35" fmla="*/ 2521521 h 3006360"/>
                <a:gd name="connsiteX36" fmla="*/ 3671042 w 5327335"/>
                <a:gd name="connsiteY36" fmla="*/ 1545050 h 3006360"/>
                <a:gd name="connsiteX37" fmla="*/ 3991590 w 5327335"/>
                <a:gd name="connsiteY37" fmla="*/ 1370423 h 3006360"/>
                <a:gd name="connsiteX38" fmla="*/ 3863162 w 5327335"/>
                <a:gd name="connsiteY38" fmla="*/ 1257833 h 3006360"/>
                <a:gd name="connsiteX39" fmla="*/ 2389777 w 5327335"/>
                <a:gd name="connsiteY39" fmla="*/ 748829 h 3006360"/>
                <a:gd name="connsiteX40" fmla="*/ 15614 w 5327335"/>
                <a:gd name="connsiteY40" fmla="*/ 2891308 h 3006360"/>
                <a:gd name="connsiteX41" fmla="*/ 9805 w 5327335"/>
                <a:gd name="connsiteY41" fmla="*/ 3006360 h 300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27335" h="3006360">
                  <a:moveTo>
                    <a:pt x="0" y="2774941"/>
                  </a:moveTo>
                  <a:cubicBezTo>
                    <a:pt x="1963" y="2729900"/>
                    <a:pt x="5891" y="2680940"/>
                    <a:pt x="7855" y="2626109"/>
                  </a:cubicBezTo>
                  <a:cubicBezTo>
                    <a:pt x="13746" y="2573234"/>
                    <a:pt x="11782" y="2512526"/>
                    <a:pt x="25528" y="2451818"/>
                  </a:cubicBezTo>
                  <a:cubicBezTo>
                    <a:pt x="35345" y="2389152"/>
                    <a:pt x="45164" y="2322569"/>
                    <a:pt x="56946" y="2254028"/>
                  </a:cubicBezTo>
                  <a:cubicBezTo>
                    <a:pt x="72654" y="2183528"/>
                    <a:pt x="94253" y="2113029"/>
                    <a:pt x="113891" y="2036654"/>
                  </a:cubicBezTo>
                  <a:cubicBezTo>
                    <a:pt x="161018" y="1885863"/>
                    <a:pt x="219926" y="1725281"/>
                    <a:pt x="306325" y="1562740"/>
                  </a:cubicBezTo>
                  <a:cubicBezTo>
                    <a:pt x="388798" y="1400199"/>
                    <a:pt x="494834" y="1237659"/>
                    <a:pt x="622469" y="1077078"/>
                  </a:cubicBezTo>
                  <a:cubicBezTo>
                    <a:pt x="651923" y="1035952"/>
                    <a:pt x="689232" y="998744"/>
                    <a:pt x="722614" y="961537"/>
                  </a:cubicBezTo>
                  <a:cubicBezTo>
                    <a:pt x="757959" y="922370"/>
                    <a:pt x="795268" y="885161"/>
                    <a:pt x="830613" y="845994"/>
                  </a:cubicBezTo>
                  <a:cubicBezTo>
                    <a:pt x="907195" y="775496"/>
                    <a:pt x="987703" y="701079"/>
                    <a:pt x="1072139" y="632538"/>
                  </a:cubicBezTo>
                  <a:cubicBezTo>
                    <a:pt x="1244938" y="503289"/>
                    <a:pt x="1431482" y="377956"/>
                    <a:pt x="1637662" y="285916"/>
                  </a:cubicBezTo>
                  <a:lnTo>
                    <a:pt x="1790826" y="215416"/>
                  </a:lnTo>
                  <a:lnTo>
                    <a:pt x="1951843" y="158625"/>
                  </a:lnTo>
                  <a:cubicBezTo>
                    <a:pt x="2055915" y="119458"/>
                    <a:pt x="2173731" y="93999"/>
                    <a:pt x="2291550" y="66583"/>
                  </a:cubicBezTo>
                  <a:lnTo>
                    <a:pt x="2379912" y="48958"/>
                  </a:lnTo>
                  <a:lnTo>
                    <a:pt x="2454530" y="37209"/>
                  </a:lnTo>
                  <a:cubicBezTo>
                    <a:pt x="2503621" y="29375"/>
                    <a:pt x="2550747" y="23501"/>
                    <a:pt x="2599839" y="15667"/>
                  </a:cubicBezTo>
                  <a:lnTo>
                    <a:pt x="2635184" y="11750"/>
                  </a:lnTo>
                  <a:lnTo>
                    <a:pt x="2654819" y="7835"/>
                  </a:lnTo>
                  <a:lnTo>
                    <a:pt x="2694092" y="7835"/>
                  </a:lnTo>
                  <a:lnTo>
                    <a:pt x="2776565" y="3918"/>
                  </a:lnTo>
                  <a:cubicBezTo>
                    <a:pt x="2833510" y="3918"/>
                    <a:pt x="2888492" y="1959"/>
                    <a:pt x="2941509" y="0"/>
                  </a:cubicBezTo>
                  <a:cubicBezTo>
                    <a:pt x="3163398" y="3918"/>
                    <a:pt x="3377433" y="25460"/>
                    <a:pt x="3575759" y="70500"/>
                  </a:cubicBezTo>
                  <a:cubicBezTo>
                    <a:pt x="3677867" y="88125"/>
                    <a:pt x="3772123" y="119458"/>
                    <a:pt x="3864413" y="148833"/>
                  </a:cubicBezTo>
                  <a:cubicBezTo>
                    <a:pt x="3909577" y="162541"/>
                    <a:pt x="3956703" y="176250"/>
                    <a:pt x="3999903" y="191917"/>
                  </a:cubicBezTo>
                  <a:cubicBezTo>
                    <a:pt x="4045067" y="207583"/>
                    <a:pt x="4086301" y="227167"/>
                    <a:pt x="4127538" y="244790"/>
                  </a:cubicBezTo>
                  <a:cubicBezTo>
                    <a:pt x="4168774" y="262415"/>
                    <a:pt x="4210011" y="280040"/>
                    <a:pt x="4249283" y="297665"/>
                  </a:cubicBezTo>
                  <a:cubicBezTo>
                    <a:pt x="4290519" y="315290"/>
                    <a:pt x="4327827" y="332915"/>
                    <a:pt x="4363173" y="354457"/>
                  </a:cubicBezTo>
                  <a:cubicBezTo>
                    <a:pt x="4435827" y="395581"/>
                    <a:pt x="4504554" y="434748"/>
                    <a:pt x="4569353" y="469998"/>
                  </a:cubicBezTo>
                  <a:cubicBezTo>
                    <a:pt x="4600771" y="487623"/>
                    <a:pt x="4632189" y="509165"/>
                    <a:pt x="4663607" y="532664"/>
                  </a:cubicBezTo>
                  <a:cubicBezTo>
                    <a:pt x="4693063" y="554206"/>
                    <a:pt x="4722517" y="575748"/>
                    <a:pt x="4751971" y="595329"/>
                  </a:cubicBezTo>
                  <a:cubicBezTo>
                    <a:pt x="4806951" y="638413"/>
                    <a:pt x="4859971" y="677580"/>
                    <a:pt x="4907097" y="712829"/>
                  </a:cubicBezTo>
                  <a:cubicBezTo>
                    <a:pt x="4940479" y="741225"/>
                    <a:pt x="4970301" y="766683"/>
                    <a:pt x="4996258" y="788898"/>
                  </a:cubicBezTo>
                  <a:lnTo>
                    <a:pt x="5020640" y="809822"/>
                  </a:lnTo>
                  <a:lnTo>
                    <a:pt x="5327335" y="642742"/>
                  </a:lnTo>
                  <a:lnTo>
                    <a:pt x="5277893" y="2521521"/>
                  </a:lnTo>
                  <a:lnTo>
                    <a:pt x="3671042" y="1545050"/>
                  </a:lnTo>
                  <a:lnTo>
                    <a:pt x="3991590" y="1370423"/>
                  </a:lnTo>
                  <a:lnTo>
                    <a:pt x="3863162" y="1257833"/>
                  </a:lnTo>
                  <a:cubicBezTo>
                    <a:pt x="3457441" y="938993"/>
                    <a:pt x="2945817" y="748829"/>
                    <a:pt x="2389777" y="748829"/>
                  </a:cubicBezTo>
                  <a:cubicBezTo>
                    <a:pt x="1154134" y="748829"/>
                    <a:pt x="137826" y="1687910"/>
                    <a:pt x="15614" y="2891308"/>
                  </a:cubicBezTo>
                  <a:lnTo>
                    <a:pt x="9805" y="3006360"/>
                  </a:lnTo>
                  <a:close/>
                </a:path>
              </a:pathLst>
            </a:custGeom>
            <a:solidFill>
              <a:schemeClr val="accent2">
                <a:lumMod val="40000"/>
                <a:lumOff val="60000"/>
              </a:schemeClr>
            </a:solidFill>
            <a:ln>
              <a:solidFill>
                <a:schemeClr val="accent2">
                  <a:lumMod val="40000"/>
                  <a:lumOff val="60000"/>
                </a:schemeClr>
              </a:solidFill>
            </a:ln>
          </p:spPr>
          <p:txBody>
            <a:bodyPr vert="horz" wrap="square" lIns="45714" tIns="22857" rIns="45714" bIns="22857" numCol="1" anchor="t" anchorCtr="0" compatLnSpc="1">
              <a:prstTxWarp prst="textNoShape">
                <a:avLst/>
              </a:prstTxWarp>
              <a:noAutofit/>
            </a:bodyPr>
            <a:lstStyle/>
            <a:p>
              <a:endParaRPr lang="en-US" sz="450"/>
            </a:p>
          </p:txBody>
        </p:sp>
        <p:sp>
          <p:nvSpPr>
            <p:cNvPr id="9" name="Freeform 7">
              <a:extLst>
                <a:ext uri="{FF2B5EF4-FFF2-40B4-BE49-F238E27FC236}">
                  <a16:creationId xmlns:a16="http://schemas.microsoft.com/office/drawing/2014/main" id="{54C4CB7B-0D9E-BDA2-F7A1-9129ED9C0EEB}"/>
                </a:ext>
              </a:extLst>
            </p:cNvPr>
            <p:cNvSpPr>
              <a:spLocks/>
            </p:cNvSpPr>
            <p:nvPr/>
          </p:nvSpPr>
          <p:spPr bwMode="auto">
            <a:xfrm rot="330720">
              <a:off x="10227652" y="4477160"/>
              <a:ext cx="4465349" cy="2519918"/>
            </a:xfrm>
            <a:custGeom>
              <a:avLst/>
              <a:gdLst>
                <a:gd name="connsiteX0" fmla="*/ 0 w 5327335"/>
                <a:gd name="connsiteY0" fmla="*/ 2774941 h 3006360"/>
                <a:gd name="connsiteX1" fmla="*/ 7855 w 5327335"/>
                <a:gd name="connsiteY1" fmla="*/ 2626109 h 3006360"/>
                <a:gd name="connsiteX2" fmla="*/ 25528 w 5327335"/>
                <a:gd name="connsiteY2" fmla="*/ 2451818 h 3006360"/>
                <a:gd name="connsiteX3" fmla="*/ 56946 w 5327335"/>
                <a:gd name="connsiteY3" fmla="*/ 2254028 h 3006360"/>
                <a:gd name="connsiteX4" fmla="*/ 113891 w 5327335"/>
                <a:gd name="connsiteY4" fmla="*/ 2036654 h 3006360"/>
                <a:gd name="connsiteX5" fmla="*/ 306325 w 5327335"/>
                <a:gd name="connsiteY5" fmla="*/ 1562740 h 3006360"/>
                <a:gd name="connsiteX6" fmla="*/ 622469 w 5327335"/>
                <a:gd name="connsiteY6" fmla="*/ 1077078 h 3006360"/>
                <a:gd name="connsiteX7" fmla="*/ 722614 w 5327335"/>
                <a:gd name="connsiteY7" fmla="*/ 961537 h 3006360"/>
                <a:gd name="connsiteX8" fmla="*/ 830613 w 5327335"/>
                <a:gd name="connsiteY8" fmla="*/ 845994 h 3006360"/>
                <a:gd name="connsiteX9" fmla="*/ 1072139 w 5327335"/>
                <a:gd name="connsiteY9" fmla="*/ 632538 h 3006360"/>
                <a:gd name="connsiteX10" fmla="*/ 1637662 w 5327335"/>
                <a:gd name="connsiteY10" fmla="*/ 285916 h 3006360"/>
                <a:gd name="connsiteX11" fmla="*/ 1790826 w 5327335"/>
                <a:gd name="connsiteY11" fmla="*/ 215416 h 3006360"/>
                <a:gd name="connsiteX12" fmla="*/ 1951843 w 5327335"/>
                <a:gd name="connsiteY12" fmla="*/ 158625 h 3006360"/>
                <a:gd name="connsiteX13" fmla="*/ 2291550 w 5327335"/>
                <a:gd name="connsiteY13" fmla="*/ 66583 h 3006360"/>
                <a:gd name="connsiteX14" fmla="*/ 2379912 w 5327335"/>
                <a:gd name="connsiteY14" fmla="*/ 48958 h 3006360"/>
                <a:gd name="connsiteX15" fmla="*/ 2454530 w 5327335"/>
                <a:gd name="connsiteY15" fmla="*/ 37209 h 3006360"/>
                <a:gd name="connsiteX16" fmla="*/ 2599839 w 5327335"/>
                <a:gd name="connsiteY16" fmla="*/ 15667 h 3006360"/>
                <a:gd name="connsiteX17" fmla="*/ 2635184 w 5327335"/>
                <a:gd name="connsiteY17" fmla="*/ 11750 h 3006360"/>
                <a:gd name="connsiteX18" fmla="*/ 2654819 w 5327335"/>
                <a:gd name="connsiteY18" fmla="*/ 7835 h 3006360"/>
                <a:gd name="connsiteX19" fmla="*/ 2694092 w 5327335"/>
                <a:gd name="connsiteY19" fmla="*/ 7835 h 3006360"/>
                <a:gd name="connsiteX20" fmla="*/ 2776565 w 5327335"/>
                <a:gd name="connsiteY20" fmla="*/ 3918 h 3006360"/>
                <a:gd name="connsiteX21" fmla="*/ 2941509 w 5327335"/>
                <a:gd name="connsiteY21" fmla="*/ 0 h 3006360"/>
                <a:gd name="connsiteX22" fmla="*/ 3575759 w 5327335"/>
                <a:gd name="connsiteY22" fmla="*/ 70500 h 3006360"/>
                <a:gd name="connsiteX23" fmla="*/ 3864413 w 5327335"/>
                <a:gd name="connsiteY23" fmla="*/ 148833 h 3006360"/>
                <a:gd name="connsiteX24" fmla="*/ 3999903 w 5327335"/>
                <a:gd name="connsiteY24" fmla="*/ 191917 h 3006360"/>
                <a:gd name="connsiteX25" fmla="*/ 4127538 w 5327335"/>
                <a:gd name="connsiteY25" fmla="*/ 244790 h 3006360"/>
                <a:gd name="connsiteX26" fmla="*/ 4249283 w 5327335"/>
                <a:gd name="connsiteY26" fmla="*/ 297665 h 3006360"/>
                <a:gd name="connsiteX27" fmla="*/ 4363173 w 5327335"/>
                <a:gd name="connsiteY27" fmla="*/ 354457 h 3006360"/>
                <a:gd name="connsiteX28" fmla="*/ 4569353 w 5327335"/>
                <a:gd name="connsiteY28" fmla="*/ 469998 h 3006360"/>
                <a:gd name="connsiteX29" fmla="*/ 4663607 w 5327335"/>
                <a:gd name="connsiteY29" fmla="*/ 532664 h 3006360"/>
                <a:gd name="connsiteX30" fmla="*/ 4751971 w 5327335"/>
                <a:gd name="connsiteY30" fmla="*/ 595329 h 3006360"/>
                <a:gd name="connsiteX31" fmla="*/ 4907097 w 5327335"/>
                <a:gd name="connsiteY31" fmla="*/ 712829 h 3006360"/>
                <a:gd name="connsiteX32" fmla="*/ 4996258 w 5327335"/>
                <a:gd name="connsiteY32" fmla="*/ 788898 h 3006360"/>
                <a:gd name="connsiteX33" fmla="*/ 5020640 w 5327335"/>
                <a:gd name="connsiteY33" fmla="*/ 809822 h 3006360"/>
                <a:gd name="connsiteX34" fmla="*/ 5327335 w 5327335"/>
                <a:gd name="connsiteY34" fmla="*/ 642742 h 3006360"/>
                <a:gd name="connsiteX35" fmla="*/ 5277893 w 5327335"/>
                <a:gd name="connsiteY35" fmla="*/ 2521521 h 3006360"/>
                <a:gd name="connsiteX36" fmla="*/ 3671042 w 5327335"/>
                <a:gd name="connsiteY36" fmla="*/ 1545050 h 3006360"/>
                <a:gd name="connsiteX37" fmla="*/ 3991590 w 5327335"/>
                <a:gd name="connsiteY37" fmla="*/ 1370423 h 3006360"/>
                <a:gd name="connsiteX38" fmla="*/ 3863162 w 5327335"/>
                <a:gd name="connsiteY38" fmla="*/ 1257833 h 3006360"/>
                <a:gd name="connsiteX39" fmla="*/ 2389777 w 5327335"/>
                <a:gd name="connsiteY39" fmla="*/ 748829 h 3006360"/>
                <a:gd name="connsiteX40" fmla="*/ 15614 w 5327335"/>
                <a:gd name="connsiteY40" fmla="*/ 2891308 h 3006360"/>
                <a:gd name="connsiteX41" fmla="*/ 9805 w 5327335"/>
                <a:gd name="connsiteY41" fmla="*/ 3006360 h 300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27335" h="3006360">
                  <a:moveTo>
                    <a:pt x="0" y="2774941"/>
                  </a:moveTo>
                  <a:cubicBezTo>
                    <a:pt x="1963" y="2729900"/>
                    <a:pt x="5891" y="2680940"/>
                    <a:pt x="7855" y="2626109"/>
                  </a:cubicBezTo>
                  <a:cubicBezTo>
                    <a:pt x="13746" y="2573234"/>
                    <a:pt x="11782" y="2512526"/>
                    <a:pt x="25528" y="2451818"/>
                  </a:cubicBezTo>
                  <a:cubicBezTo>
                    <a:pt x="35345" y="2389152"/>
                    <a:pt x="45164" y="2322569"/>
                    <a:pt x="56946" y="2254028"/>
                  </a:cubicBezTo>
                  <a:cubicBezTo>
                    <a:pt x="72654" y="2183528"/>
                    <a:pt x="94253" y="2113029"/>
                    <a:pt x="113891" y="2036654"/>
                  </a:cubicBezTo>
                  <a:cubicBezTo>
                    <a:pt x="161018" y="1885863"/>
                    <a:pt x="219926" y="1725281"/>
                    <a:pt x="306325" y="1562740"/>
                  </a:cubicBezTo>
                  <a:cubicBezTo>
                    <a:pt x="388798" y="1400199"/>
                    <a:pt x="494834" y="1237659"/>
                    <a:pt x="622469" y="1077078"/>
                  </a:cubicBezTo>
                  <a:cubicBezTo>
                    <a:pt x="651923" y="1035952"/>
                    <a:pt x="689232" y="998744"/>
                    <a:pt x="722614" y="961537"/>
                  </a:cubicBezTo>
                  <a:cubicBezTo>
                    <a:pt x="757959" y="922370"/>
                    <a:pt x="795268" y="885161"/>
                    <a:pt x="830613" y="845994"/>
                  </a:cubicBezTo>
                  <a:cubicBezTo>
                    <a:pt x="907195" y="775496"/>
                    <a:pt x="987703" y="701079"/>
                    <a:pt x="1072139" y="632538"/>
                  </a:cubicBezTo>
                  <a:cubicBezTo>
                    <a:pt x="1244938" y="503289"/>
                    <a:pt x="1431482" y="377956"/>
                    <a:pt x="1637662" y="285916"/>
                  </a:cubicBezTo>
                  <a:lnTo>
                    <a:pt x="1790826" y="215416"/>
                  </a:lnTo>
                  <a:lnTo>
                    <a:pt x="1951843" y="158625"/>
                  </a:lnTo>
                  <a:cubicBezTo>
                    <a:pt x="2055915" y="119458"/>
                    <a:pt x="2173731" y="93999"/>
                    <a:pt x="2291550" y="66583"/>
                  </a:cubicBezTo>
                  <a:lnTo>
                    <a:pt x="2379912" y="48958"/>
                  </a:lnTo>
                  <a:lnTo>
                    <a:pt x="2454530" y="37209"/>
                  </a:lnTo>
                  <a:cubicBezTo>
                    <a:pt x="2503621" y="29375"/>
                    <a:pt x="2550747" y="23501"/>
                    <a:pt x="2599839" y="15667"/>
                  </a:cubicBezTo>
                  <a:lnTo>
                    <a:pt x="2635184" y="11750"/>
                  </a:lnTo>
                  <a:lnTo>
                    <a:pt x="2654819" y="7835"/>
                  </a:lnTo>
                  <a:lnTo>
                    <a:pt x="2694092" y="7835"/>
                  </a:lnTo>
                  <a:lnTo>
                    <a:pt x="2776565" y="3918"/>
                  </a:lnTo>
                  <a:cubicBezTo>
                    <a:pt x="2833510" y="3918"/>
                    <a:pt x="2888492" y="1959"/>
                    <a:pt x="2941509" y="0"/>
                  </a:cubicBezTo>
                  <a:cubicBezTo>
                    <a:pt x="3163398" y="3918"/>
                    <a:pt x="3377433" y="25460"/>
                    <a:pt x="3575759" y="70500"/>
                  </a:cubicBezTo>
                  <a:cubicBezTo>
                    <a:pt x="3677867" y="88125"/>
                    <a:pt x="3772123" y="119458"/>
                    <a:pt x="3864413" y="148833"/>
                  </a:cubicBezTo>
                  <a:cubicBezTo>
                    <a:pt x="3909577" y="162541"/>
                    <a:pt x="3956703" y="176250"/>
                    <a:pt x="3999903" y="191917"/>
                  </a:cubicBezTo>
                  <a:cubicBezTo>
                    <a:pt x="4045067" y="207583"/>
                    <a:pt x="4086301" y="227167"/>
                    <a:pt x="4127538" y="244790"/>
                  </a:cubicBezTo>
                  <a:cubicBezTo>
                    <a:pt x="4168774" y="262415"/>
                    <a:pt x="4210011" y="280040"/>
                    <a:pt x="4249283" y="297665"/>
                  </a:cubicBezTo>
                  <a:cubicBezTo>
                    <a:pt x="4290519" y="315290"/>
                    <a:pt x="4327827" y="332915"/>
                    <a:pt x="4363173" y="354457"/>
                  </a:cubicBezTo>
                  <a:cubicBezTo>
                    <a:pt x="4435827" y="395581"/>
                    <a:pt x="4504554" y="434748"/>
                    <a:pt x="4569353" y="469998"/>
                  </a:cubicBezTo>
                  <a:cubicBezTo>
                    <a:pt x="4600771" y="487623"/>
                    <a:pt x="4632189" y="509165"/>
                    <a:pt x="4663607" y="532664"/>
                  </a:cubicBezTo>
                  <a:cubicBezTo>
                    <a:pt x="4693063" y="554206"/>
                    <a:pt x="4722517" y="575748"/>
                    <a:pt x="4751971" y="595329"/>
                  </a:cubicBezTo>
                  <a:cubicBezTo>
                    <a:pt x="4806951" y="638413"/>
                    <a:pt x="4859971" y="677580"/>
                    <a:pt x="4907097" y="712829"/>
                  </a:cubicBezTo>
                  <a:cubicBezTo>
                    <a:pt x="4940479" y="741225"/>
                    <a:pt x="4970301" y="766683"/>
                    <a:pt x="4996258" y="788898"/>
                  </a:cubicBezTo>
                  <a:lnTo>
                    <a:pt x="5020640" y="809822"/>
                  </a:lnTo>
                  <a:lnTo>
                    <a:pt x="5327335" y="642742"/>
                  </a:lnTo>
                  <a:lnTo>
                    <a:pt x="5277893" y="2521521"/>
                  </a:lnTo>
                  <a:lnTo>
                    <a:pt x="3671042" y="1545050"/>
                  </a:lnTo>
                  <a:lnTo>
                    <a:pt x="3991590" y="1370423"/>
                  </a:lnTo>
                  <a:lnTo>
                    <a:pt x="3863162" y="1257833"/>
                  </a:lnTo>
                  <a:cubicBezTo>
                    <a:pt x="3457441" y="938993"/>
                    <a:pt x="2945817" y="748829"/>
                    <a:pt x="2389777" y="748829"/>
                  </a:cubicBezTo>
                  <a:cubicBezTo>
                    <a:pt x="1154134" y="748829"/>
                    <a:pt x="137826" y="1687910"/>
                    <a:pt x="15614" y="2891308"/>
                  </a:cubicBezTo>
                  <a:lnTo>
                    <a:pt x="9805" y="3006360"/>
                  </a:lnTo>
                  <a:close/>
                </a:path>
              </a:pathLst>
            </a:custGeom>
            <a:solidFill>
              <a:srgbClr val="D78270"/>
            </a:solidFill>
            <a:ln>
              <a:noFill/>
            </a:ln>
          </p:spPr>
          <p:txBody>
            <a:bodyPr vert="horz" wrap="square" lIns="45714" tIns="22857" rIns="45714" bIns="22857" numCol="1" anchor="t" anchorCtr="0" compatLnSpc="1">
              <a:prstTxWarp prst="textNoShape">
                <a:avLst/>
              </a:prstTxWarp>
              <a:noAutofit/>
            </a:bodyPr>
            <a:lstStyle/>
            <a:p>
              <a:endParaRPr lang="en-US" sz="450"/>
            </a:p>
          </p:txBody>
        </p:sp>
      </p:grpSp>
      <p:sp>
        <p:nvSpPr>
          <p:cNvPr id="20" name="Text Placeholder 2">
            <a:extLst>
              <a:ext uri="{FF2B5EF4-FFF2-40B4-BE49-F238E27FC236}">
                <a16:creationId xmlns:a16="http://schemas.microsoft.com/office/drawing/2014/main" id="{DE94083F-F88F-9C69-6193-A640018D1029}"/>
              </a:ext>
            </a:extLst>
          </p:cNvPr>
          <p:cNvSpPr txBox="1">
            <a:spLocks/>
          </p:cNvSpPr>
          <p:nvPr/>
        </p:nvSpPr>
        <p:spPr>
          <a:xfrm>
            <a:off x="10467875" y="2063910"/>
            <a:ext cx="735676" cy="299346"/>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a:solidFill>
                  <a:schemeClr val="bg2">
                    <a:lumMod val="50000"/>
                  </a:schemeClr>
                </a:solidFill>
                <a:cs typeface="Segoe UI"/>
              </a:rPr>
              <a:t>Build</a:t>
            </a:r>
            <a:endParaRPr lang="en-US" sz="1200" b="1">
              <a:solidFill>
                <a:schemeClr val="bg2">
                  <a:lumMod val="50000"/>
                </a:schemeClr>
              </a:solidFill>
            </a:endParaRPr>
          </a:p>
        </p:txBody>
      </p:sp>
      <p:pic>
        <p:nvPicPr>
          <p:cNvPr id="16" name="Picture 4">
            <a:extLst>
              <a:ext uri="{FF2B5EF4-FFF2-40B4-BE49-F238E27FC236}">
                <a16:creationId xmlns:a16="http://schemas.microsoft.com/office/drawing/2014/main" id="{E4CE0B4D-DC96-582F-DDBE-C1D5E3D4D9F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2137" y="2308104"/>
            <a:ext cx="534508" cy="349003"/>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2">
            <a:extLst>
              <a:ext uri="{FF2B5EF4-FFF2-40B4-BE49-F238E27FC236}">
                <a16:creationId xmlns:a16="http://schemas.microsoft.com/office/drawing/2014/main" id="{0F0C382A-7B90-A023-BB2D-8BB119F981EE}"/>
              </a:ext>
            </a:extLst>
          </p:cNvPr>
          <p:cNvSpPr txBox="1">
            <a:spLocks/>
          </p:cNvSpPr>
          <p:nvPr/>
        </p:nvSpPr>
        <p:spPr>
          <a:xfrm>
            <a:off x="10945533" y="3504833"/>
            <a:ext cx="735676" cy="299346"/>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a:solidFill>
                  <a:schemeClr val="bg2">
                    <a:lumMod val="50000"/>
                  </a:schemeClr>
                </a:solidFill>
                <a:cs typeface="Segoe UI"/>
              </a:rPr>
              <a:t>Publish</a:t>
            </a:r>
            <a:endParaRPr lang="en-US" sz="1200" b="1">
              <a:solidFill>
                <a:schemeClr val="bg2">
                  <a:lumMod val="50000"/>
                </a:schemeClr>
              </a:solidFill>
            </a:endParaRPr>
          </a:p>
        </p:txBody>
      </p:sp>
      <p:pic>
        <p:nvPicPr>
          <p:cNvPr id="17" name="Picture 6">
            <a:extLst>
              <a:ext uri="{FF2B5EF4-FFF2-40B4-BE49-F238E27FC236}">
                <a16:creationId xmlns:a16="http://schemas.microsoft.com/office/drawing/2014/main" id="{F801C38D-9712-CABC-2027-BB06CF8ADC96}"/>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7777" y="3166638"/>
            <a:ext cx="534508" cy="349003"/>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2">
            <a:extLst>
              <a:ext uri="{FF2B5EF4-FFF2-40B4-BE49-F238E27FC236}">
                <a16:creationId xmlns:a16="http://schemas.microsoft.com/office/drawing/2014/main" id="{D4B0B3C3-7B78-2D69-9FF9-2E1707219285}"/>
              </a:ext>
            </a:extLst>
          </p:cNvPr>
          <p:cNvSpPr txBox="1">
            <a:spLocks/>
          </p:cNvSpPr>
          <p:nvPr/>
        </p:nvSpPr>
        <p:spPr>
          <a:xfrm>
            <a:off x="9800544" y="3533013"/>
            <a:ext cx="735676" cy="299346"/>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a:solidFill>
                  <a:schemeClr val="bg2">
                    <a:lumMod val="50000"/>
                  </a:schemeClr>
                </a:solidFill>
                <a:cs typeface="Segoe UI"/>
              </a:rPr>
              <a:t>Grow</a:t>
            </a:r>
            <a:endParaRPr lang="en-US" sz="1200" b="1">
              <a:solidFill>
                <a:schemeClr val="bg2">
                  <a:lumMod val="50000"/>
                </a:schemeClr>
              </a:solidFill>
            </a:endParaRPr>
          </a:p>
        </p:txBody>
      </p:sp>
      <p:pic>
        <p:nvPicPr>
          <p:cNvPr id="18" name="Picture 8">
            <a:extLst>
              <a:ext uri="{FF2B5EF4-FFF2-40B4-BE49-F238E27FC236}">
                <a16:creationId xmlns:a16="http://schemas.microsoft.com/office/drawing/2014/main" id="{8E3309BB-9059-CD64-201A-9643066DCD08}"/>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64448" y="3155830"/>
            <a:ext cx="534509" cy="349003"/>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2">
            <a:extLst>
              <a:ext uri="{FF2B5EF4-FFF2-40B4-BE49-F238E27FC236}">
                <a16:creationId xmlns:a16="http://schemas.microsoft.com/office/drawing/2014/main" id="{3C98530C-59CC-D05A-51BE-944D668B7123}"/>
              </a:ext>
            </a:extLst>
          </p:cNvPr>
          <p:cNvSpPr txBox="1">
            <a:spLocks/>
          </p:cNvSpPr>
          <p:nvPr/>
        </p:nvSpPr>
        <p:spPr>
          <a:xfrm>
            <a:off x="9594422" y="4092539"/>
            <a:ext cx="2022457" cy="1171020"/>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a:cs typeface="Segoe UI"/>
              </a:rPr>
              <a:t>Results are navigable </a:t>
            </a:r>
            <a:r>
              <a:rPr lang="en-US" sz="1200">
                <a:cs typeface="Segoe UI"/>
              </a:rPr>
              <a:t>allowing you to quickly view the entire landscape and use when you’re ready. </a:t>
            </a:r>
            <a:endParaRPr lang="en-US" sz="1200"/>
          </a:p>
        </p:txBody>
      </p:sp>
    </p:spTree>
    <p:extLst>
      <p:ext uri="{BB962C8B-B14F-4D97-AF65-F5344CB8AC3E}">
        <p14:creationId xmlns:p14="http://schemas.microsoft.com/office/powerpoint/2010/main" val="8788225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4314-6E94-0289-064B-E58A1CA86780}"/>
              </a:ext>
            </a:extLst>
          </p:cNvPr>
          <p:cNvSpPr>
            <a:spLocks noGrp="1"/>
          </p:cNvSpPr>
          <p:nvPr>
            <p:ph type="title"/>
          </p:nvPr>
        </p:nvSpPr>
        <p:spPr/>
        <p:txBody>
          <a:bodyPr/>
          <a:lstStyle/>
          <a:p>
            <a:r>
              <a:rPr lang="en-US">
                <a:ea typeface="+mj-ea"/>
                <a:cs typeface="+mj-cs"/>
              </a:rPr>
              <a:t>Unlock more value by working with Microsoft</a:t>
            </a:r>
          </a:p>
        </p:txBody>
      </p:sp>
      <p:pic>
        <p:nvPicPr>
          <p:cNvPr id="10" name="Picture 9">
            <a:extLst>
              <a:ext uri="{FF2B5EF4-FFF2-40B4-BE49-F238E27FC236}">
                <a16:creationId xmlns:a16="http://schemas.microsoft.com/office/drawing/2014/main" id="{1A7CD7BA-F869-D89E-856B-9F72014E7134}"/>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11" name="Rectangle: Rounded Corners 10">
            <a:extLst>
              <a:ext uri="{FF2B5EF4-FFF2-40B4-BE49-F238E27FC236}">
                <a16:creationId xmlns:a16="http://schemas.microsoft.com/office/drawing/2014/main" id="{1B863037-FF4B-1D5D-5646-304B910175D3}"/>
              </a:ext>
              <a:ext uri="{C183D7F6-B498-43B3-948B-1728B52AA6E4}">
                <adec:decorative xmlns:adec="http://schemas.microsoft.com/office/drawing/2017/decorative" val="1"/>
              </a:ext>
            </a:extLst>
          </p:cNvPr>
          <p:cNvSpPr>
            <a:spLocks/>
          </p:cNvSpPr>
          <p:nvPr/>
        </p:nvSpPr>
        <p:spPr bwMode="auto">
          <a:xfrm rot="10800000" flipH="1" flipV="1">
            <a:off x="455271" y="3231916"/>
            <a:ext cx="11281458" cy="3038255"/>
          </a:xfrm>
          <a:prstGeom prst="roundRect">
            <a:avLst>
              <a:gd name="adj" fmla="val 322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2" name="Rectangle: Rounded Corners 11">
            <a:extLst>
              <a:ext uri="{FF2B5EF4-FFF2-40B4-BE49-F238E27FC236}">
                <a16:creationId xmlns:a16="http://schemas.microsoft.com/office/drawing/2014/main" id="{86005951-0901-6F97-9BDC-CCBAC490127D}"/>
              </a:ext>
              <a:ext uri="{C183D7F6-B498-43B3-948B-1728B52AA6E4}">
                <adec:decorative xmlns:adec="http://schemas.microsoft.com/office/drawing/2017/decorative" val="1"/>
              </a:ext>
            </a:extLst>
          </p:cNvPr>
          <p:cNvSpPr/>
          <p:nvPr/>
        </p:nvSpPr>
        <p:spPr bwMode="auto">
          <a:xfrm>
            <a:off x="592138" y="2005589"/>
            <a:ext cx="11007725" cy="1574738"/>
          </a:xfrm>
          <a:prstGeom prst="roundRect">
            <a:avLst>
              <a:gd name="adj" fmla="val 912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rgbClr val="FFFFFF"/>
              </a:solidFill>
              <a:latin typeface="Segoe UI Semibold"/>
              <a:cs typeface="Segoe UI"/>
            </a:endParaRPr>
          </a:p>
        </p:txBody>
      </p:sp>
      <p:cxnSp>
        <p:nvCxnSpPr>
          <p:cNvPr id="13" name="Straight Connector 12">
            <a:extLst>
              <a:ext uri="{FF2B5EF4-FFF2-40B4-BE49-F238E27FC236}">
                <a16:creationId xmlns:a16="http://schemas.microsoft.com/office/drawing/2014/main" id="{2045DABD-8E15-4F4E-B9E8-FEEAB99916E4}"/>
              </a:ext>
              <a:ext uri="{C183D7F6-B498-43B3-948B-1728B52AA6E4}">
                <adec:decorative xmlns:adec="http://schemas.microsoft.com/office/drawing/2017/decorative" val="1"/>
              </a:ext>
            </a:extLst>
          </p:cNvPr>
          <p:cNvCxnSpPr>
            <a:cxnSpLocks/>
          </p:cNvCxnSpPr>
          <p:nvPr/>
        </p:nvCxnSpPr>
        <p:spPr>
          <a:xfrm>
            <a:off x="4247202" y="3920162"/>
            <a:ext cx="0" cy="2159639"/>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CDC6BE-9003-1BEF-E53F-98F25C4F0DA4}"/>
              </a:ext>
              <a:ext uri="{C183D7F6-B498-43B3-948B-1728B52AA6E4}">
                <adec:decorative xmlns:adec="http://schemas.microsoft.com/office/drawing/2017/decorative" val="1"/>
              </a:ext>
            </a:extLst>
          </p:cNvPr>
          <p:cNvCxnSpPr>
            <a:cxnSpLocks/>
          </p:cNvCxnSpPr>
          <p:nvPr/>
        </p:nvCxnSpPr>
        <p:spPr>
          <a:xfrm>
            <a:off x="7944799" y="3920162"/>
            <a:ext cx="0" cy="2159639"/>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35_1_1" descr="Circle with graphic inside">
            <a:extLst>
              <a:ext uri="{FF2B5EF4-FFF2-40B4-BE49-F238E27FC236}">
                <a16:creationId xmlns:a16="http://schemas.microsoft.com/office/drawing/2014/main" id="{35D10E97-4AD5-2583-E92B-5DFDD63F0C9A}"/>
              </a:ext>
              <a:ext uri="{C183D7F6-B498-43B3-948B-1728B52AA6E4}">
                <adec:decorative xmlns:adec="http://schemas.microsoft.com/office/drawing/2017/decorative" val="0"/>
              </a:ext>
            </a:extLst>
          </p:cNvPr>
          <p:cNvSpPr>
            <a:spLocks/>
          </p:cNvSpPr>
          <p:nvPr/>
        </p:nvSpPr>
        <p:spPr bwMode="auto">
          <a:xfrm>
            <a:off x="2052127"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61" name="Picture 4" descr="Laptop and mobile device in orange color">
            <a:extLst>
              <a:ext uri="{FF2B5EF4-FFF2-40B4-BE49-F238E27FC236}">
                <a16:creationId xmlns:a16="http://schemas.microsoft.com/office/drawing/2014/main" id="{58EB4BF1-8B2F-F913-A28B-E0441C3E890D}"/>
              </a:ext>
            </a:extLst>
          </p:cNvPr>
          <p:cNvPicPr>
            <a:picLocks noChangeAspect="1"/>
          </p:cNvPicPr>
          <p:nvPr/>
        </p:nvPicPr>
        <p:blipFill>
          <a:blip r:embed="rId5"/>
          <a:stretch>
            <a:fillRect/>
          </a:stretch>
        </p:blipFill>
        <p:spPr>
          <a:xfrm>
            <a:off x="2186281" y="1793467"/>
            <a:ext cx="424244" cy="424244"/>
          </a:xfrm>
          <a:prstGeom prst="rect">
            <a:avLst/>
          </a:prstGeom>
        </p:spPr>
      </p:pic>
      <p:sp>
        <p:nvSpPr>
          <p:cNvPr id="20" name="TextBox 19">
            <a:extLst>
              <a:ext uri="{FF2B5EF4-FFF2-40B4-BE49-F238E27FC236}">
                <a16:creationId xmlns:a16="http://schemas.microsoft.com/office/drawing/2014/main" id="{34B2C09D-162B-8FA3-B6D9-262F83407D9C}"/>
              </a:ext>
            </a:extLst>
          </p:cNvPr>
          <p:cNvSpPr txBox="1">
            <a:spLocks/>
          </p:cNvSpPr>
          <p:nvPr/>
        </p:nvSpPr>
        <p:spPr>
          <a:xfrm>
            <a:off x="909341" y="2495980"/>
            <a:ext cx="2978125" cy="923330"/>
          </a:xfrm>
          <a:prstGeom prst="rect">
            <a:avLst/>
          </a:prstGeom>
          <a:noFill/>
        </p:spPr>
        <p:txBody>
          <a:bodyPr wrap="square" lIns="0" tIns="0" rIns="0" bIns="0">
            <a:spAutoFit/>
          </a:bodyPr>
          <a:lstStyle/>
          <a:p>
            <a:pPr marR="0" lvl="0" algn="ctr">
              <a:spcBef>
                <a:spcPts val="0"/>
              </a:spcBef>
            </a:pPr>
            <a:r>
              <a:rPr lang="en-US" sz="2000" kern="100">
                <a:solidFill>
                  <a:schemeClr val="bg1"/>
                </a:solidFill>
                <a:effectLst/>
                <a:latin typeface="+mj-lt"/>
                <a:ea typeface="+mj-ea"/>
                <a:cs typeface="+mj-cs"/>
              </a:rPr>
              <a:t>Accelerate innovation with AI and reduce time to market</a:t>
            </a:r>
          </a:p>
        </p:txBody>
      </p:sp>
      <p:sp>
        <p:nvSpPr>
          <p:cNvPr id="16" name="TextBox 15">
            <a:extLst>
              <a:ext uri="{FF2B5EF4-FFF2-40B4-BE49-F238E27FC236}">
                <a16:creationId xmlns:a16="http://schemas.microsoft.com/office/drawing/2014/main" id="{9F89225A-0F53-8004-F10C-BC161A0BFC8C}"/>
              </a:ext>
            </a:extLst>
          </p:cNvPr>
          <p:cNvSpPr txBox="1">
            <a:spLocks/>
          </p:cNvSpPr>
          <p:nvPr/>
        </p:nvSpPr>
        <p:spPr>
          <a:xfrm>
            <a:off x="909341" y="3920162"/>
            <a:ext cx="2978125" cy="1107996"/>
          </a:xfrm>
          <a:prstGeom prst="rect">
            <a:avLst/>
          </a:prstGeom>
          <a:noFill/>
        </p:spPr>
        <p:txBody>
          <a:bodyPr wrap="square" lIns="0" tIns="0" rIns="0" bIns="0">
            <a:spAutoFit/>
          </a:bodyPr>
          <a:lstStyle/>
          <a:p>
            <a:pPr marR="0" lvl="0" algn="ctr">
              <a:spcBef>
                <a:spcPts val="0"/>
              </a:spcBef>
            </a:pPr>
            <a:r>
              <a:rPr lang="en-US" sz="1800" kern="100">
                <a:effectLst/>
              </a:rPr>
              <a:t>Deliver innovative solutions and increase deployment success leveraging industry-relevant AI capabilities</a:t>
            </a:r>
          </a:p>
        </p:txBody>
      </p:sp>
      <p:grpSp>
        <p:nvGrpSpPr>
          <p:cNvPr id="40" name="Group 39" descr="Circle with Presentation board with line graph and cog in purple color">
            <a:extLst>
              <a:ext uri="{FF2B5EF4-FFF2-40B4-BE49-F238E27FC236}">
                <a16:creationId xmlns:a16="http://schemas.microsoft.com/office/drawing/2014/main" id="{6400426E-D4D2-D544-348D-9268A8EAAF40}"/>
              </a:ext>
              <a:ext uri="{C183D7F6-B498-43B3-948B-1728B52AA6E4}">
                <adec:decorative xmlns:adec="http://schemas.microsoft.com/office/drawing/2017/decorative" val="0"/>
              </a:ext>
            </a:extLst>
          </p:cNvPr>
          <p:cNvGrpSpPr/>
          <p:nvPr/>
        </p:nvGrpSpPr>
        <p:grpSpPr>
          <a:xfrm>
            <a:off x="5749724" y="1659313"/>
            <a:ext cx="692552" cy="692552"/>
            <a:chOff x="4362757" y="1659313"/>
            <a:chExt cx="692552" cy="692552"/>
          </a:xfrm>
        </p:grpSpPr>
        <p:sp>
          <p:nvSpPr>
            <p:cNvPr id="28" name="Oval 35_1_2">
              <a:extLst>
                <a:ext uri="{FF2B5EF4-FFF2-40B4-BE49-F238E27FC236}">
                  <a16:creationId xmlns:a16="http://schemas.microsoft.com/office/drawing/2014/main" id="{81360AFE-6682-44A6-5653-4C6D8C671741}"/>
                </a:ext>
              </a:extLst>
            </p:cNvPr>
            <p:cNvSpPr>
              <a:spLocks/>
            </p:cNvSpPr>
            <p:nvPr/>
          </p:nvSpPr>
          <p:spPr bwMode="auto">
            <a:xfrm>
              <a:off x="4362757"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32" name="Oval 35_1">
              <a:extLst>
                <a:ext uri="{FF2B5EF4-FFF2-40B4-BE49-F238E27FC236}">
                  <a16:creationId xmlns:a16="http://schemas.microsoft.com/office/drawing/2014/main" id="{1B712C4F-8A49-BC69-A653-0510E1B80656}"/>
                </a:ext>
              </a:extLst>
            </p:cNvPr>
            <p:cNvSpPr>
              <a:spLocks/>
            </p:cNvSpPr>
            <p:nvPr/>
          </p:nvSpPr>
          <p:spPr bwMode="auto">
            <a:xfrm>
              <a:off x="4362757"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grpSp>
      <p:pic>
        <p:nvPicPr>
          <p:cNvPr id="58" name="Picture 17" descr="Presentation board with line graph and cog in purple color">
            <a:extLst>
              <a:ext uri="{FF2B5EF4-FFF2-40B4-BE49-F238E27FC236}">
                <a16:creationId xmlns:a16="http://schemas.microsoft.com/office/drawing/2014/main" id="{99DCDF12-5836-8AF1-6BE9-97ADFAC92CAA}"/>
              </a:ext>
            </a:extLst>
          </p:cNvPr>
          <p:cNvPicPr>
            <a:picLocks noChangeAspect="1"/>
          </p:cNvPicPr>
          <p:nvPr/>
        </p:nvPicPr>
        <p:blipFill>
          <a:blip r:embed="rId6"/>
          <a:stretch>
            <a:fillRect/>
          </a:stretch>
        </p:blipFill>
        <p:spPr>
          <a:xfrm>
            <a:off x="5887972" y="1797561"/>
            <a:ext cx="416056" cy="416056"/>
          </a:xfrm>
          <a:prstGeom prst="rect">
            <a:avLst/>
          </a:prstGeom>
        </p:spPr>
      </p:pic>
      <p:sp>
        <p:nvSpPr>
          <p:cNvPr id="21" name="TextBox 20">
            <a:extLst>
              <a:ext uri="{FF2B5EF4-FFF2-40B4-BE49-F238E27FC236}">
                <a16:creationId xmlns:a16="http://schemas.microsoft.com/office/drawing/2014/main" id="{45625BAE-FCF5-5F63-5E15-EB3E77F43C55}"/>
              </a:ext>
            </a:extLst>
          </p:cNvPr>
          <p:cNvSpPr txBox="1">
            <a:spLocks/>
          </p:cNvSpPr>
          <p:nvPr/>
        </p:nvSpPr>
        <p:spPr>
          <a:xfrm>
            <a:off x="4606938" y="2649869"/>
            <a:ext cx="2978125" cy="615553"/>
          </a:xfrm>
          <a:prstGeom prst="rect">
            <a:avLst/>
          </a:prstGeom>
          <a:noFill/>
        </p:spPr>
        <p:txBody>
          <a:bodyPr wrap="square" lIns="0" tIns="0" rIns="0" bIns="0">
            <a:spAutoFit/>
          </a:bodyPr>
          <a:lstStyle/>
          <a:p>
            <a:pPr marR="0" lvl="0" algn="ctr">
              <a:spcBef>
                <a:spcPts val="0"/>
              </a:spcBef>
            </a:pPr>
            <a:r>
              <a:rPr lang="en-US" sz="2000" kern="100">
                <a:solidFill>
                  <a:schemeClr val="bg1"/>
                </a:solidFill>
                <a:effectLst/>
                <a:latin typeface="+mj-lt"/>
                <a:ea typeface="+mj-ea"/>
                <a:cs typeface="+mj-cs"/>
              </a:rPr>
              <a:t>Quickly scale your</a:t>
            </a:r>
            <a:br>
              <a:rPr lang="en-US" sz="2000" kern="100">
                <a:solidFill>
                  <a:schemeClr val="bg1"/>
                </a:solidFill>
                <a:effectLst/>
                <a:latin typeface="+mj-lt"/>
                <a:ea typeface="+mj-ea"/>
                <a:cs typeface="+mj-cs"/>
              </a:rPr>
            </a:br>
            <a:r>
              <a:rPr lang="en-US" sz="2000" kern="100">
                <a:solidFill>
                  <a:schemeClr val="bg1"/>
                </a:solidFill>
                <a:effectLst/>
                <a:latin typeface="+mj-lt"/>
                <a:ea typeface="+mj-ea"/>
                <a:cs typeface="+mj-cs"/>
              </a:rPr>
              <a:t>go to market</a:t>
            </a:r>
          </a:p>
        </p:txBody>
      </p:sp>
      <p:sp>
        <p:nvSpPr>
          <p:cNvPr id="18" name="TextBox 17">
            <a:extLst>
              <a:ext uri="{FF2B5EF4-FFF2-40B4-BE49-F238E27FC236}">
                <a16:creationId xmlns:a16="http://schemas.microsoft.com/office/drawing/2014/main" id="{8B1B2656-E033-11C5-AAEB-67D6720DA788}"/>
              </a:ext>
            </a:extLst>
          </p:cNvPr>
          <p:cNvSpPr txBox="1">
            <a:spLocks/>
          </p:cNvSpPr>
          <p:nvPr/>
        </p:nvSpPr>
        <p:spPr>
          <a:xfrm>
            <a:off x="4606938" y="3920162"/>
            <a:ext cx="2978125" cy="1107996"/>
          </a:xfrm>
          <a:prstGeom prst="rect">
            <a:avLst/>
          </a:prstGeom>
          <a:noFill/>
        </p:spPr>
        <p:txBody>
          <a:bodyPr wrap="square" lIns="0" tIns="0" rIns="0" bIns="0">
            <a:spAutoFit/>
          </a:bodyPr>
          <a:lstStyle/>
          <a:p>
            <a:pPr marR="0" lvl="0" algn="ctr">
              <a:spcBef>
                <a:spcPts val="0"/>
              </a:spcBef>
            </a:pPr>
            <a:r>
              <a:rPr lang="en-US" sz="1800" kern="100">
                <a:effectLst/>
              </a:rPr>
              <a:t>Learn, develop, and launch AI solutions with technical enablement, industry skilling, and marketing programs</a:t>
            </a:r>
          </a:p>
        </p:txBody>
      </p:sp>
      <p:sp>
        <p:nvSpPr>
          <p:cNvPr id="30" name="Oval 35_1_4" descr="Circle with graphic inside">
            <a:extLst>
              <a:ext uri="{FF2B5EF4-FFF2-40B4-BE49-F238E27FC236}">
                <a16:creationId xmlns:a16="http://schemas.microsoft.com/office/drawing/2014/main" id="{7382AEA0-0DB6-0C9F-2CC9-099740019321}"/>
              </a:ext>
              <a:ext uri="{C183D7F6-B498-43B3-948B-1728B52AA6E4}">
                <adec:decorative xmlns:adec="http://schemas.microsoft.com/office/drawing/2017/decorative" val="0"/>
              </a:ext>
            </a:extLst>
          </p:cNvPr>
          <p:cNvSpPr>
            <a:spLocks/>
          </p:cNvSpPr>
          <p:nvPr/>
        </p:nvSpPr>
        <p:spPr bwMode="auto">
          <a:xfrm>
            <a:off x="9447320"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60" name="Picture 9" descr="Browser window and light bulb in orange color">
            <a:extLst>
              <a:ext uri="{FF2B5EF4-FFF2-40B4-BE49-F238E27FC236}">
                <a16:creationId xmlns:a16="http://schemas.microsoft.com/office/drawing/2014/main" id="{C30F182F-03A0-F5BC-E3DB-566041092C7C}"/>
              </a:ext>
            </a:extLst>
          </p:cNvPr>
          <p:cNvPicPr>
            <a:picLocks noChangeAspect="1"/>
          </p:cNvPicPr>
          <p:nvPr/>
        </p:nvPicPr>
        <p:blipFill>
          <a:blip r:embed="rId7"/>
          <a:stretch>
            <a:fillRect/>
          </a:stretch>
        </p:blipFill>
        <p:spPr>
          <a:xfrm>
            <a:off x="9577215" y="1789208"/>
            <a:ext cx="432762" cy="432762"/>
          </a:xfrm>
          <a:prstGeom prst="rect">
            <a:avLst/>
          </a:prstGeom>
        </p:spPr>
      </p:pic>
      <p:sp>
        <p:nvSpPr>
          <p:cNvPr id="23" name="TextBox 22">
            <a:extLst>
              <a:ext uri="{FF2B5EF4-FFF2-40B4-BE49-F238E27FC236}">
                <a16:creationId xmlns:a16="http://schemas.microsoft.com/office/drawing/2014/main" id="{DBB4D7CD-FD0C-4AED-9A49-E003B74BD54D}"/>
              </a:ext>
            </a:extLst>
          </p:cNvPr>
          <p:cNvSpPr txBox="1">
            <a:spLocks/>
          </p:cNvSpPr>
          <p:nvPr/>
        </p:nvSpPr>
        <p:spPr>
          <a:xfrm>
            <a:off x="8304534" y="2649869"/>
            <a:ext cx="2978125" cy="615553"/>
          </a:xfrm>
          <a:prstGeom prst="rect">
            <a:avLst/>
          </a:prstGeom>
          <a:noFill/>
        </p:spPr>
        <p:txBody>
          <a:bodyPr wrap="square" lIns="0" tIns="0" rIns="0" bIns="0">
            <a:spAutoFit/>
          </a:bodyPr>
          <a:lstStyle/>
          <a:p>
            <a:pPr marR="0" lvl="0" algn="ctr">
              <a:spcBef>
                <a:spcPts val="0"/>
              </a:spcBef>
            </a:pPr>
            <a:r>
              <a:rPr lang="en-US" sz="2000" kern="100">
                <a:solidFill>
                  <a:schemeClr val="bg1"/>
                </a:solidFill>
                <a:latin typeface="+mj-lt"/>
                <a:ea typeface="+mj-ea"/>
                <a:cs typeface="+mj-cs"/>
              </a:rPr>
              <a:t>Win new customers with industry AI solutions</a:t>
            </a:r>
          </a:p>
        </p:txBody>
      </p:sp>
      <p:sp>
        <p:nvSpPr>
          <p:cNvPr id="19" name="TextBox 18">
            <a:extLst>
              <a:ext uri="{FF2B5EF4-FFF2-40B4-BE49-F238E27FC236}">
                <a16:creationId xmlns:a16="http://schemas.microsoft.com/office/drawing/2014/main" id="{AB05219F-813E-BD57-0B72-00E85B748BB7}"/>
              </a:ext>
            </a:extLst>
          </p:cNvPr>
          <p:cNvSpPr txBox="1">
            <a:spLocks/>
          </p:cNvSpPr>
          <p:nvPr/>
        </p:nvSpPr>
        <p:spPr>
          <a:xfrm>
            <a:off x="8304534" y="3920162"/>
            <a:ext cx="2978125" cy="1107996"/>
          </a:xfrm>
          <a:prstGeom prst="rect">
            <a:avLst/>
          </a:prstGeom>
          <a:noFill/>
        </p:spPr>
        <p:txBody>
          <a:bodyPr wrap="square" lIns="0" tIns="0" rIns="0" bIns="0" anchor="t">
            <a:spAutoFit/>
          </a:bodyPr>
          <a:lstStyle/>
          <a:p>
            <a:pPr algn="ctr"/>
            <a:r>
              <a:rPr lang="en-US" sz="1800" kern="100"/>
              <a:t>Scale through the Microsoft commercial marketplace and increase </a:t>
            </a:r>
            <a:r>
              <a:rPr lang="en-US" sz="1800" kern="100">
                <a:solidFill>
                  <a:srgbClr val="091F2C"/>
                </a:solidFill>
              </a:rPr>
              <a:t>visibility with software certifications</a:t>
            </a:r>
            <a:endParaRPr lang="en-US" sz="1800" kern="100"/>
          </a:p>
        </p:txBody>
      </p:sp>
      <p:cxnSp>
        <p:nvCxnSpPr>
          <p:cNvPr id="24" name="Straight Connector 23">
            <a:extLst>
              <a:ext uri="{FF2B5EF4-FFF2-40B4-BE49-F238E27FC236}">
                <a16:creationId xmlns:a16="http://schemas.microsoft.com/office/drawing/2014/main" id="{03AEFB2A-CA31-438D-1B54-182FF35E2C32}"/>
              </a:ext>
              <a:ext uri="{C183D7F6-B498-43B3-948B-1728B52AA6E4}">
                <adec:decorative xmlns:adec="http://schemas.microsoft.com/office/drawing/2017/decorative" val="1"/>
              </a:ext>
            </a:extLst>
          </p:cNvPr>
          <p:cNvCxnSpPr>
            <a:cxnSpLocks/>
          </p:cNvCxnSpPr>
          <p:nvPr/>
        </p:nvCxnSpPr>
        <p:spPr>
          <a:xfrm>
            <a:off x="4247202" y="2588313"/>
            <a:ext cx="0" cy="738664"/>
          </a:xfrm>
          <a:prstGeom prst="line">
            <a:avLst/>
          </a:prstGeom>
          <a:ln w="9525">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328BEF-1673-6CD9-A4A9-1DFB98517C50}"/>
              </a:ext>
              <a:ext uri="{C183D7F6-B498-43B3-948B-1728B52AA6E4}">
                <adec:decorative xmlns:adec="http://schemas.microsoft.com/office/drawing/2017/decorative" val="1"/>
              </a:ext>
            </a:extLst>
          </p:cNvPr>
          <p:cNvCxnSpPr>
            <a:cxnSpLocks/>
          </p:cNvCxnSpPr>
          <p:nvPr/>
        </p:nvCxnSpPr>
        <p:spPr>
          <a:xfrm>
            <a:off x="7944799" y="2588313"/>
            <a:ext cx="0" cy="738664"/>
          </a:xfrm>
          <a:prstGeom prst="line">
            <a:avLst/>
          </a:prstGeom>
          <a:ln w="9525">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5_1">
            <a:extLst>
              <a:ext uri="{FF2B5EF4-FFF2-40B4-BE49-F238E27FC236}">
                <a16:creationId xmlns:a16="http://schemas.microsoft.com/office/drawing/2014/main" id="{89A17C96-E834-B005-B4F0-26DA610B4052}"/>
              </a:ext>
              <a:ext uri="{C183D7F6-B498-43B3-948B-1728B52AA6E4}">
                <adec:decorative xmlns:adec="http://schemas.microsoft.com/office/drawing/2017/decorative" val="1"/>
              </a:ext>
            </a:extLst>
          </p:cNvPr>
          <p:cNvSpPr>
            <a:spLocks/>
          </p:cNvSpPr>
          <p:nvPr/>
        </p:nvSpPr>
        <p:spPr bwMode="auto">
          <a:xfrm>
            <a:off x="2052127"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34" name="Oval 35_1">
            <a:extLst>
              <a:ext uri="{FF2B5EF4-FFF2-40B4-BE49-F238E27FC236}">
                <a16:creationId xmlns:a16="http://schemas.microsoft.com/office/drawing/2014/main" id="{90F36301-3F02-D43A-C95B-DE00C4D46AEA}"/>
              </a:ext>
              <a:ext uri="{C183D7F6-B498-43B3-948B-1728B52AA6E4}">
                <adec:decorative xmlns:adec="http://schemas.microsoft.com/office/drawing/2017/decorative" val="1"/>
              </a:ext>
            </a:extLst>
          </p:cNvPr>
          <p:cNvSpPr>
            <a:spLocks/>
          </p:cNvSpPr>
          <p:nvPr/>
        </p:nvSpPr>
        <p:spPr bwMode="auto">
          <a:xfrm>
            <a:off x="9447320"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27722262"/>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11_1">
            <a:extLst>
              <a:ext uri="{FF2B5EF4-FFF2-40B4-BE49-F238E27FC236}">
                <a16:creationId xmlns:a16="http://schemas.microsoft.com/office/drawing/2014/main" id="{F60014C3-0D66-59D9-B7A3-D0D8E80E5C0E}"/>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tx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 name="Title 3">
            <a:extLst>
              <a:ext uri="{FF2B5EF4-FFF2-40B4-BE49-F238E27FC236}">
                <a16:creationId xmlns:a16="http://schemas.microsoft.com/office/drawing/2014/main" id="{A8100418-4678-DFE2-0EC0-7375CF7866AA}"/>
              </a:ext>
            </a:extLst>
          </p:cNvPr>
          <p:cNvSpPr>
            <a:spLocks noGrp="1"/>
          </p:cNvSpPr>
          <p:nvPr>
            <p:ph type="title"/>
          </p:nvPr>
        </p:nvSpPr>
        <p:spPr>
          <a:xfrm>
            <a:off x="588963" y="585788"/>
            <a:ext cx="3260120" cy="5683250"/>
          </a:xfrm>
        </p:spPr>
        <p:txBody>
          <a:bodyPr/>
          <a:lstStyle/>
          <a:p>
            <a:r>
              <a:rPr lang="en-US"/>
              <a:t>Software development companies are in position to better serve their customers with AI</a:t>
            </a:r>
          </a:p>
        </p:txBody>
      </p:sp>
      <p:sp>
        <p:nvSpPr>
          <p:cNvPr id="139" name="Oval 35_1">
            <a:extLst>
              <a:ext uri="{FF2B5EF4-FFF2-40B4-BE49-F238E27FC236}">
                <a16:creationId xmlns:a16="http://schemas.microsoft.com/office/drawing/2014/main" id="{B42E7DFC-5427-CA6C-71B9-7485E0111DEB}"/>
              </a:ext>
              <a:ext uri="{C183D7F6-B498-43B3-948B-1728B52AA6E4}">
                <adec:decorative xmlns:adec="http://schemas.microsoft.com/office/drawing/2017/decorative" val="1"/>
              </a:ext>
            </a:extLst>
          </p:cNvPr>
          <p:cNvSpPr>
            <a:spLocks/>
          </p:cNvSpPr>
          <p:nvPr/>
        </p:nvSpPr>
        <p:spPr bwMode="auto">
          <a:xfrm>
            <a:off x="4787125" y="1215626"/>
            <a:ext cx="692552" cy="692552"/>
          </a:xfrm>
          <a:prstGeom prst="ellipse">
            <a:avLst/>
          </a:prstGeom>
          <a:solidFill>
            <a:schemeClr val="tx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64" name="Picture 17" descr="Presentation board with line graph and cog in purple color">
            <a:extLst>
              <a:ext uri="{FF2B5EF4-FFF2-40B4-BE49-F238E27FC236}">
                <a16:creationId xmlns:a16="http://schemas.microsoft.com/office/drawing/2014/main" id="{DE8BC904-BFBB-527F-E1EE-B696AE94A39F}"/>
              </a:ext>
            </a:extLst>
          </p:cNvPr>
          <p:cNvPicPr>
            <a:picLocks/>
          </p:cNvPicPr>
          <p:nvPr/>
        </p:nvPicPr>
        <p:blipFill>
          <a:blip r:embed="rId3"/>
          <a:stretch>
            <a:fillRect/>
          </a:stretch>
        </p:blipFill>
        <p:spPr>
          <a:xfrm>
            <a:off x="4921279" y="1349780"/>
            <a:ext cx="424244" cy="424244"/>
          </a:xfrm>
          <a:prstGeom prst="rect">
            <a:avLst/>
          </a:prstGeom>
        </p:spPr>
      </p:pic>
      <p:sp>
        <p:nvSpPr>
          <p:cNvPr id="19" name="Rectangle 18">
            <a:extLst>
              <a:ext uri="{FF2B5EF4-FFF2-40B4-BE49-F238E27FC236}">
                <a16:creationId xmlns:a16="http://schemas.microsoft.com/office/drawing/2014/main" id="{DF154C49-A1A0-A660-385B-1A7BF2452DD3}"/>
              </a:ext>
            </a:extLst>
          </p:cNvPr>
          <p:cNvSpPr/>
          <p:nvPr/>
        </p:nvSpPr>
        <p:spPr bwMode="auto">
          <a:xfrm>
            <a:off x="5770306" y="992356"/>
            <a:ext cx="2017395"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Accelerate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rPr>
              <a:t>AI application development</a:t>
            </a:r>
          </a:p>
        </p:txBody>
      </p:sp>
      <p:sp>
        <p:nvSpPr>
          <p:cNvPr id="152" name="Oval 35_1">
            <a:extLst>
              <a:ext uri="{FF2B5EF4-FFF2-40B4-BE49-F238E27FC236}">
                <a16:creationId xmlns:a16="http://schemas.microsoft.com/office/drawing/2014/main" id="{BBC70C23-753A-5336-B64A-6535B04DCBCE}"/>
              </a:ext>
              <a:ext uri="{C183D7F6-B498-43B3-948B-1728B52AA6E4}">
                <adec:decorative xmlns:adec="http://schemas.microsoft.com/office/drawing/2017/decorative" val="1"/>
              </a:ext>
            </a:extLst>
          </p:cNvPr>
          <p:cNvSpPr>
            <a:spLocks/>
          </p:cNvSpPr>
          <p:nvPr/>
        </p:nvSpPr>
        <p:spPr bwMode="auto">
          <a:xfrm>
            <a:off x="8054212" y="1215626"/>
            <a:ext cx="692552" cy="692552"/>
          </a:xfrm>
          <a:prstGeom prst="ellipse">
            <a:avLst/>
          </a:prstGeom>
          <a:solidFill>
            <a:schemeClr val="tx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69" name="Picture 15" descr="Laptop with bar chart and light bulb in purple color">
            <a:extLst>
              <a:ext uri="{FF2B5EF4-FFF2-40B4-BE49-F238E27FC236}">
                <a16:creationId xmlns:a16="http://schemas.microsoft.com/office/drawing/2014/main" id="{42FFBAFC-5DC6-3661-6627-DD75145F1CB6}"/>
              </a:ext>
            </a:extLst>
          </p:cNvPr>
          <p:cNvPicPr>
            <a:picLocks/>
          </p:cNvPicPr>
          <p:nvPr/>
        </p:nvPicPr>
        <p:blipFill>
          <a:blip r:embed="rId4"/>
          <a:stretch>
            <a:fillRect/>
          </a:stretch>
        </p:blipFill>
        <p:spPr>
          <a:xfrm>
            <a:off x="8188365" y="1349780"/>
            <a:ext cx="424244" cy="424244"/>
          </a:xfrm>
          <a:prstGeom prst="rect">
            <a:avLst/>
          </a:prstGeom>
        </p:spPr>
      </p:pic>
      <p:sp>
        <p:nvSpPr>
          <p:cNvPr id="21" name="Rectangle 20">
            <a:extLst>
              <a:ext uri="{FF2B5EF4-FFF2-40B4-BE49-F238E27FC236}">
                <a16:creationId xmlns:a16="http://schemas.microsoft.com/office/drawing/2014/main" id="{81AD485B-5C05-3D0E-A471-3BE52B8EC2A6}"/>
              </a:ext>
            </a:extLst>
          </p:cNvPr>
          <p:cNvSpPr/>
          <p:nvPr/>
        </p:nvSpPr>
        <p:spPr bwMode="auto">
          <a:xfrm>
            <a:off x="9005930" y="992356"/>
            <a:ext cx="2401271"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Enable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rPr>
              <a:t>new, innovative scenarios</a:t>
            </a:r>
          </a:p>
        </p:txBody>
      </p:sp>
      <p:sp>
        <p:nvSpPr>
          <p:cNvPr id="144" name="Oval 35_1">
            <a:extLst>
              <a:ext uri="{FF2B5EF4-FFF2-40B4-BE49-F238E27FC236}">
                <a16:creationId xmlns:a16="http://schemas.microsoft.com/office/drawing/2014/main" id="{AE149213-B46E-60E2-5F84-2FD7BF3425CA}"/>
              </a:ext>
              <a:ext uri="{C183D7F6-B498-43B3-948B-1728B52AA6E4}">
                <adec:decorative xmlns:adec="http://schemas.microsoft.com/office/drawing/2017/decorative" val="1"/>
              </a:ext>
            </a:extLst>
          </p:cNvPr>
          <p:cNvSpPr>
            <a:spLocks/>
          </p:cNvSpPr>
          <p:nvPr/>
        </p:nvSpPr>
        <p:spPr bwMode="auto">
          <a:xfrm>
            <a:off x="4787125" y="3081136"/>
            <a:ext cx="692552" cy="692552"/>
          </a:xfrm>
          <a:prstGeom prst="ellipse">
            <a:avLst/>
          </a:prstGeom>
          <a:solidFill>
            <a:schemeClr val="tx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90" name="Picture 189" descr="Business app icons">
            <a:extLst>
              <a:ext uri="{FF2B5EF4-FFF2-40B4-BE49-F238E27FC236}">
                <a16:creationId xmlns:a16="http://schemas.microsoft.com/office/drawing/2014/main" id="{2B94747E-B06B-38A2-56B4-AAD85CF28624}"/>
              </a:ext>
            </a:extLst>
          </p:cNvPr>
          <p:cNvPicPr>
            <a:picLocks noChangeAspect="1"/>
          </p:cNvPicPr>
          <p:nvPr/>
        </p:nvPicPr>
        <p:blipFill>
          <a:blip r:embed="rId5"/>
          <a:stretch>
            <a:fillRect/>
          </a:stretch>
        </p:blipFill>
        <p:spPr>
          <a:xfrm>
            <a:off x="4919854" y="3214501"/>
            <a:ext cx="427094" cy="425822"/>
          </a:xfrm>
          <a:prstGeom prst="rect">
            <a:avLst/>
          </a:prstGeom>
        </p:spPr>
      </p:pic>
      <p:sp>
        <p:nvSpPr>
          <p:cNvPr id="23" name="Rectangle 22">
            <a:extLst>
              <a:ext uri="{FF2B5EF4-FFF2-40B4-BE49-F238E27FC236}">
                <a16:creationId xmlns:a16="http://schemas.microsoft.com/office/drawing/2014/main" id="{E0582D93-C566-B395-ED49-BDC93F0E0614}"/>
              </a:ext>
            </a:extLst>
          </p:cNvPr>
          <p:cNvSpPr/>
          <p:nvPr/>
        </p:nvSpPr>
        <p:spPr bwMode="auto">
          <a:xfrm>
            <a:off x="5770306" y="2857867"/>
            <a:ext cx="2017395"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Transform</a:t>
            </a:r>
            <a:br>
              <a:rPr kumimoji="0" lang="en-US" sz="2200" i="0" u="none" strike="noStrike" kern="1200" cap="none" spc="0" normalizeH="0" baseline="0" noProof="0">
                <a:ln w="3175">
                  <a:noFill/>
                </a:ln>
                <a:solidFill>
                  <a:srgbClr val="8560C3"/>
                </a:solidFill>
                <a:effectLst/>
                <a:uLnTx/>
                <a:uFillTx/>
                <a:latin typeface="+mj-lt"/>
                <a:ea typeface="+mj-ea"/>
                <a:cs typeface="+mj-cs"/>
              </a:rPr>
            </a:br>
            <a:r>
              <a:rPr kumimoji="0" lang="en-US" sz="2000" b="0" i="0" u="none" strike="noStrike" kern="1200" cap="none" spc="0" normalizeH="0" baseline="0" noProof="0">
                <a:ln>
                  <a:noFill/>
                </a:ln>
                <a:solidFill>
                  <a:schemeClr val="bg1"/>
                </a:solidFill>
                <a:effectLst/>
                <a:uLnTx/>
                <a:uFillTx/>
              </a:rPr>
              <a:t>data into new AI products</a:t>
            </a:r>
          </a:p>
        </p:txBody>
      </p:sp>
      <p:sp>
        <p:nvSpPr>
          <p:cNvPr id="156" name="Oval 35_1">
            <a:extLst>
              <a:ext uri="{FF2B5EF4-FFF2-40B4-BE49-F238E27FC236}">
                <a16:creationId xmlns:a16="http://schemas.microsoft.com/office/drawing/2014/main" id="{E315BF34-5CE9-4D9D-BE8D-361B84B6DEFF}"/>
              </a:ext>
              <a:ext uri="{C183D7F6-B498-43B3-948B-1728B52AA6E4}">
                <adec:decorative xmlns:adec="http://schemas.microsoft.com/office/drawing/2017/decorative" val="1"/>
              </a:ext>
            </a:extLst>
          </p:cNvPr>
          <p:cNvSpPr>
            <a:spLocks/>
          </p:cNvSpPr>
          <p:nvPr/>
        </p:nvSpPr>
        <p:spPr bwMode="auto">
          <a:xfrm>
            <a:off x="8054212" y="3081136"/>
            <a:ext cx="692552" cy="692552"/>
          </a:xfrm>
          <a:prstGeom prst="ellipse">
            <a:avLst/>
          </a:prstGeom>
          <a:solidFill>
            <a:schemeClr val="tx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67" name="Picture 8" descr="Browser window with two arrows in orange color">
            <a:extLst>
              <a:ext uri="{FF2B5EF4-FFF2-40B4-BE49-F238E27FC236}">
                <a16:creationId xmlns:a16="http://schemas.microsoft.com/office/drawing/2014/main" id="{71F7192C-65D3-69DC-2411-DCEE569611B7}"/>
              </a:ext>
            </a:extLst>
          </p:cNvPr>
          <p:cNvPicPr>
            <a:picLocks/>
          </p:cNvPicPr>
          <p:nvPr/>
        </p:nvPicPr>
        <p:blipFill>
          <a:blip r:embed="rId6"/>
          <a:stretch>
            <a:fillRect/>
          </a:stretch>
        </p:blipFill>
        <p:spPr>
          <a:xfrm>
            <a:off x="8188365" y="3215290"/>
            <a:ext cx="424244" cy="424244"/>
          </a:xfrm>
          <a:prstGeom prst="rect">
            <a:avLst/>
          </a:prstGeom>
        </p:spPr>
      </p:pic>
      <p:sp>
        <p:nvSpPr>
          <p:cNvPr id="25" name="Rectangle 24">
            <a:extLst>
              <a:ext uri="{FF2B5EF4-FFF2-40B4-BE49-F238E27FC236}">
                <a16:creationId xmlns:a16="http://schemas.microsoft.com/office/drawing/2014/main" id="{B4CC8674-2613-0996-3DBC-020FFF1D905A}"/>
              </a:ext>
            </a:extLst>
          </p:cNvPr>
          <p:cNvSpPr/>
          <p:nvPr/>
        </p:nvSpPr>
        <p:spPr bwMode="auto">
          <a:xfrm>
            <a:off x="9005930" y="2857867"/>
            <a:ext cx="2401271"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Extend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rPr>
              <a:t>service capabilities</a:t>
            </a:r>
          </a:p>
        </p:txBody>
      </p:sp>
      <p:sp>
        <p:nvSpPr>
          <p:cNvPr id="147" name="Oval 35_1_1">
            <a:extLst>
              <a:ext uri="{FF2B5EF4-FFF2-40B4-BE49-F238E27FC236}">
                <a16:creationId xmlns:a16="http://schemas.microsoft.com/office/drawing/2014/main" id="{4B24D1D5-2B22-8758-B7D8-234F73C3181C}"/>
              </a:ext>
              <a:ext uri="{C183D7F6-B498-43B3-948B-1728B52AA6E4}">
                <adec:decorative xmlns:adec="http://schemas.microsoft.com/office/drawing/2017/decorative" val="1"/>
              </a:ext>
            </a:extLst>
          </p:cNvPr>
          <p:cNvSpPr>
            <a:spLocks/>
          </p:cNvSpPr>
          <p:nvPr/>
        </p:nvSpPr>
        <p:spPr bwMode="auto">
          <a:xfrm>
            <a:off x="4787125" y="4946648"/>
            <a:ext cx="692552" cy="692552"/>
          </a:xfrm>
          <a:prstGeom prst="ellipse">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48" name="Oval 35_1">
            <a:extLst>
              <a:ext uri="{FF2B5EF4-FFF2-40B4-BE49-F238E27FC236}">
                <a16:creationId xmlns:a16="http://schemas.microsoft.com/office/drawing/2014/main" id="{61FA1DFF-70D9-74F6-20FF-144F0924E0B3}"/>
              </a:ext>
              <a:ext uri="{C183D7F6-B498-43B3-948B-1728B52AA6E4}">
                <adec:decorative xmlns:adec="http://schemas.microsoft.com/office/drawing/2017/decorative" val="1"/>
              </a:ext>
            </a:extLst>
          </p:cNvPr>
          <p:cNvSpPr>
            <a:spLocks/>
          </p:cNvSpPr>
          <p:nvPr/>
        </p:nvSpPr>
        <p:spPr bwMode="auto">
          <a:xfrm>
            <a:off x="4787125" y="4946648"/>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91" name="Picture 3" descr="Calendar and check mark in purple color">
            <a:extLst>
              <a:ext uri="{FF2B5EF4-FFF2-40B4-BE49-F238E27FC236}">
                <a16:creationId xmlns:a16="http://schemas.microsoft.com/office/drawing/2014/main" id="{4CFF91C3-C497-07A0-0AF9-D74CDE221E1C}"/>
              </a:ext>
            </a:extLst>
          </p:cNvPr>
          <p:cNvPicPr>
            <a:picLocks noChangeAspect="1"/>
          </p:cNvPicPr>
          <p:nvPr/>
        </p:nvPicPr>
        <p:blipFill>
          <a:blip r:embed="rId7"/>
          <a:stretch>
            <a:fillRect/>
          </a:stretch>
        </p:blipFill>
        <p:spPr>
          <a:xfrm>
            <a:off x="4885550" y="5045073"/>
            <a:ext cx="495702" cy="495702"/>
          </a:xfrm>
          <a:prstGeom prst="rect">
            <a:avLst/>
          </a:prstGeom>
        </p:spPr>
      </p:pic>
      <p:sp>
        <p:nvSpPr>
          <p:cNvPr id="27" name="Rectangle 26">
            <a:extLst>
              <a:ext uri="{FF2B5EF4-FFF2-40B4-BE49-F238E27FC236}">
                <a16:creationId xmlns:a16="http://schemas.microsoft.com/office/drawing/2014/main" id="{C95E62AA-148F-9643-DD44-E0F63B2A7692}"/>
              </a:ext>
            </a:extLst>
          </p:cNvPr>
          <p:cNvSpPr/>
          <p:nvPr/>
        </p:nvSpPr>
        <p:spPr bwMode="auto">
          <a:xfrm>
            <a:off x="5770306" y="4723379"/>
            <a:ext cx="2017395"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Deliver</a:t>
            </a:r>
            <a:r>
              <a:rPr kumimoji="0" lang="en-US" sz="2200" i="0" u="none" strike="noStrike" kern="1200" cap="none" spc="0" normalizeH="0" baseline="0" noProof="0">
                <a:ln w="3175">
                  <a:noFill/>
                </a:ln>
                <a:solidFill>
                  <a:schemeClr val="accent3"/>
                </a:solidFill>
                <a:effectLst/>
                <a:uLnTx/>
                <a:uFillTx/>
                <a:latin typeface="+mj-lt"/>
                <a:ea typeface="+mj-ea"/>
                <a:cs typeface="+mj-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rPr>
              <a:t>AI products as</a:t>
            </a:r>
            <a:br>
              <a:rPr kumimoji="0" lang="en-US" sz="2000" b="0" i="0" u="none" strike="noStrike" kern="1200" cap="none" spc="0" normalizeH="0" baseline="0" noProof="0">
                <a:ln>
                  <a:noFill/>
                </a:ln>
                <a:solidFill>
                  <a:schemeClr val="bg1"/>
                </a:solidFill>
                <a:effectLst/>
                <a:uLnTx/>
                <a:uFillTx/>
              </a:rPr>
            </a:br>
            <a:r>
              <a:rPr kumimoji="0" lang="en-US" sz="2000" b="0" i="0" u="none" strike="noStrike" kern="1200" cap="none" spc="0" normalizeH="0" baseline="0" noProof="0">
                <a:ln>
                  <a:noFill/>
                </a:ln>
                <a:solidFill>
                  <a:schemeClr val="bg1"/>
                </a:solidFill>
                <a:effectLst/>
                <a:uLnTx/>
                <a:uFillTx/>
              </a:rPr>
              <a:t>a service</a:t>
            </a:r>
          </a:p>
        </p:txBody>
      </p:sp>
      <p:sp>
        <p:nvSpPr>
          <p:cNvPr id="160" name="Oval 35_1">
            <a:extLst>
              <a:ext uri="{FF2B5EF4-FFF2-40B4-BE49-F238E27FC236}">
                <a16:creationId xmlns:a16="http://schemas.microsoft.com/office/drawing/2014/main" id="{245E1835-C3AD-E117-4F2A-9159E56302A1}"/>
              </a:ext>
              <a:ext uri="{C183D7F6-B498-43B3-948B-1728B52AA6E4}">
                <adec:decorative xmlns:adec="http://schemas.microsoft.com/office/drawing/2017/decorative" val="1"/>
              </a:ext>
            </a:extLst>
          </p:cNvPr>
          <p:cNvSpPr>
            <a:spLocks/>
          </p:cNvSpPr>
          <p:nvPr/>
        </p:nvSpPr>
        <p:spPr bwMode="auto">
          <a:xfrm>
            <a:off x="8054212" y="4946648"/>
            <a:ext cx="692552" cy="692552"/>
          </a:xfrm>
          <a:prstGeom prst="ellipse">
            <a:avLst/>
          </a:prstGeom>
          <a:solidFill>
            <a:schemeClr val="tx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1" name="Picture 180" descr="A purple shield with white lines and dots">
            <a:extLst>
              <a:ext uri="{FF2B5EF4-FFF2-40B4-BE49-F238E27FC236}">
                <a16:creationId xmlns:a16="http://schemas.microsoft.com/office/drawing/2014/main" id="{4D3BCC10-6473-7369-4F70-1F245B1AF95C}"/>
              </a:ext>
            </a:extLst>
          </p:cNvPr>
          <p:cNvPicPr>
            <a:picLocks noChangeAspect="1"/>
          </p:cNvPicPr>
          <p:nvPr/>
        </p:nvPicPr>
        <p:blipFill>
          <a:blip r:embed="rId8"/>
          <a:stretch>
            <a:fillRect/>
          </a:stretch>
        </p:blipFill>
        <p:spPr>
          <a:xfrm>
            <a:off x="8169450" y="5140276"/>
            <a:ext cx="462076" cy="305298"/>
          </a:xfrm>
          <a:prstGeom prst="rect">
            <a:avLst/>
          </a:prstGeom>
        </p:spPr>
      </p:pic>
      <p:sp>
        <p:nvSpPr>
          <p:cNvPr id="29" name="Rectangle 28">
            <a:extLst>
              <a:ext uri="{FF2B5EF4-FFF2-40B4-BE49-F238E27FC236}">
                <a16:creationId xmlns:a16="http://schemas.microsoft.com/office/drawing/2014/main" id="{F4FFD910-77E2-BAD0-B596-7CC92A3DD5BD}"/>
              </a:ext>
            </a:extLst>
          </p:cNvPr>
          <p:cNvSpPr/>
          <p:nvPr/>
        </p:nvSpPr>
        <p:spPr bwMode="auto">
          <a:xfrm>
            <a:off x="9005930" y="4723379"/>
            <a:ext cx="2401271"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Secure and govern</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rPr>
              <a:t>distributed digital estate</a:t>
            </a:r>
          </a:p>
        </p:txBody>
      </p:sp>
      <p:cxnSp>
        <p:nvCxnSpPr>
          <p:cNvPr id="5" name="Straight Connector 4">
            <a:extLst>
              <a:ext uri="{FF2B5EF4-FFF2-40B4-BE49-F238E27FC236}">
                <a16:creationId xmlns:a16="http://schemas.microsoft.com/office/drawing/2014/main" id="{A1FB7686-46C5-E719-5BDA-A3836AE423C5}"/>
              </a:ext>
              <a:ext uri="{C183D7F6-B498-43B3-948B-1728B52AA6E4}">
                <adec:decorative xmlns:adec="http://schemas.microsoft.com/office/drawing/2017/decorative" val="1"/>
              </a:ext>
            </a:extLst>
          </p:cNvPr>
          <p:cNvCxnSpPr>
            <a:cxnSpLocks/>
          </p:cNvCxnSpPr>
          <p:nvPr/>
        </p:nvCxnSpPr>
        <p:spPr>
          <a:xfrm>
            <a:off x="5770306" y="4360168"/>
            <a:ext cx="2017395" cy="0"/>
          </a:xfrm>
          <a:prstGeom prst="line">
            <a:avLst/>
          </a:prstGeom>
          <a:ln w="6350">
            <a:solidFill>
              <a:schemeClr val="tx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150F24-7443-40A0-D00B-29A898AE1B02}"/>
              </a:ext>
              <a:ext uri="{C183D7F6-B498-43B3-948B-1728B52AA6E4}">
                <adec:decorative xmlns:adec="http://schemas.microsoft.com/office/drawing/2017/decorative" val="1"/>
              </a:ext>
            </a:extLst>
          </p:cNvPr>
          <p:cNvCxnSpPr>
            <a:cxnSpLocks/>
          </p:cNvCxnSpPr>
          <p:nvPr/>
        </p:nvCxnSpPr>
        <p:spPr>
          <a:xfrm>
            <a:off x="9005930" y="4360168"/>
            <a:ext cx="2017395" cy="0"/>
          </a:xfrm>
          <a:prstGeom prst="line">
            <a:avLst/>
          </a:prstGeom>
          <a:ln w="6350">
            <a:solidFill>
              <a:schemeClr val="tx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42A4207-3B8C-0B86-AE3D-10417549E201}"/>
              </a:ext>
              <a:ext uri="{C183D7F6-B498-43B3-948B-1728B52AA6E4}">
                <adec:decorative xmlns:adec="http://schemas.microsoft.com/office/drawing/2017/decorative" val="1"/>
              </a:ext>
            </a:extLst>
          </p:cNvPr>
          <p:cNvCxnSpPr>
            <a:cxnSpLocks/>
          </p:cNvCxnSpPr>
          <p:nvPr/>
        </p:nvCxnSpPr>
        <p:spPr>
          <a:xfrm>
            <a:off x="5770306" y="2494657"/>
            <a:ext cx="2017395" cy="0"/>
          </a:xfrm>
          <a:prstGeom prst="line">
            <a:avLst/>
          </a:prstGeom>
          <a:ln w="6350">
            <a:solidFill>
              <a:schemeClr val="tx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C239E92-A79A-D0F4-E7E7-F91520D738FD}"/>
              </a:ext>
              <a:ext uri="{C183D7F6-B498-43B3-948B-1728B52AA6E4}">
                <adec:decorative xmlns:adec="http://schemas.microsoft.com/office/drawing/2017/decorative" val="1"/>
              </a:ext>
            </a:extLst>
          </p:cNvPr>
          <p:cNvCxnSpPr>
            <a:cxnSpLocks/>
          </p:cNvCxnSpPr>
          <p:nvPr/>
        </p:nvCxnSpPr>
        <p:spPr>
          <a:xfrm>
            <a:off x="9005930" y="2494657"/>
            <a:ext cx="2017395" cy="0"/>
          </a:xfrm>
          <a:prstGeom prst="line">
            <a:avLst/>
          </a:prstGeom>
          <a:ln w="6350">
            <a:solidFill>
              <a:schemeClr val="tx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1223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8725F-7382-B652-4B28-FB16285B1719}"/>
              </a:ext>
            </a:extLst>
          </p:cNvPr>
          <p:cNvSpPr>
            <a:spLocks noGrp="1"/>
          </p:cNvSpPr>
          <p:nvPr>
            <p:ph type="title"/>
          </p:nvPr>
        </p:nvSpPr>
        <p:spPr/>
        <p:txBody>
          <a:bodyPr/>
          <a:lstStyle/>
          <a:p>
            <a:r>
              <a:rPr lang="en-US">
                <a:ea typeface="+mj-ea"/>
                <a:cs typeface="+mj-cs"/>
              </a:rPr>
              <a:t>Microsoft </a:t>
            </a:r>
            <a:r>
              <a:rPr lang="en-US">
                <a:solidFill>
                  <a:schemeClr val="accent6"/>
                </a:solidFill>
                <a:ea typeface="+mj-ea"/>
                <a:cs typeface="+mj-cs"/>
              </a:rPr>
              <a:t>runs on trust</a:t>
            </a:r>
          </a:p>
        </p:txBody>
      </p:sp>
      <p:sp>
        <p:nvSpPr>
          <p:cNvPr id="60" name="Freeform: Shape 59">
            <a:extLst>
              <a:ext uri="{FF2B5EF4-FFF2-40B4-BE49-F238E27FC236}">
                <a16:creationId xmlns:a16="http://schemas.microsoft.com/office/drawing/2014/main" id="{4430DB38-7554-6DED-A1C4-39928B598850}"/>
              </a:ext>
              <a:ext uri="{C183D7F6-B498-43B3-948B-1728B52AA6E4}">
                <adec:decorative xmlns:adec="http://schemas.microsoft.com/office/drawing/2017/decorative" val="1"/>
              </a:ext>
            </a:extLst>
          </p:cNvPr>
          <p:cNvSpPr>
            <a:spLocks/>
          </p:cNvSpPr>
          <p:nvPr/>
        </p:nvSpPr>
        <p:spPr bwMode="auto">
          <a:xfrm>
            <a:off x="466936" y="1860550"/>
            <a:ext cx="11258129" cy="964597"/>
          </a:xfrm>
          <a:custGeom>
            <a:avLst/>
            <a:gdLst>
              <a:gd name="connsiteX0" fmla="*/ 113523 w 11258129"/>
              <a:gd name="connsiteY0" fmla="*/ 0 h 964597"/>
              <a:gd name="connsiteX1" fmla="*/ 2463328 w 11258129"/>
              <a:gd name="connsiteY1" fmla="*/ 0 h 964597"/>
              <a:gd name="connsiteX2" fmla="*/ 2484685 w 11258129"/>
              <a:gd name="connsiteY2" fmla="*/ 105788 h 964597"/>
              <a:gd name="connsiteX3" fmla="*/ 2843708 w 11258129"/>
              <a:gd name="connsiteY3" fmla="*/ 343764 h 964597"/>
              <a:gd name="connsiteX4" fmla="*/ 3202731 w 11258129"/>
              <a:gd name="connsiteY4" fmla="*/ 105788 h 964597"/>
              <a:gd name="connsiteX5" fmla="*/ 3224089 w 11258129"/>
              <a:gd name="connsiteY5" fmla="*/ 0 h 964597"/>
              <a:gd name="connsiteX6" fmla="*/ 4780867 w 11258129"/>
              <a:gd name="connsiteY6" fmla="*/ 0 h 964597"/>
              <a:gd name="connsiteX7" fmla="*/ 5331884 w 11258129"/>
              <a:gd name="connsiteY7" fmla="*/ 0 h 964597"/>
              <a:gd name="connsiteX8" fmla="*/ 5471421 w 11258129"/>
              <a:gd name="connsiteY8" fmla="*/ 0 h 964597"/>
              <a:gd name="connsiteX9" fmla="*/ 5583344 w 11258129"/>
              <a:gd name="connsiteY9" fmla="*/ 111923 h 964597"/>
              <a:gd name="connsiteX10" fmla="*/ 5583344 w 11258129"/>
              <a:gd name="connsiteY10" fmla="*/ 189200 h 964597"/>
              <a:gd name="connsiteX11" fmla="*/ 5583344 w 11258129"/>
              <a:gd name="connsiteY11" fmla="*/ 502920 h 964597"/>
              <a:gd name="connsiteX12" fmla="*/ 5629064 w 11258129"/>
              <a:gd name="connsiteY12" fmla="*/ 548640 h 964597"/>
              <a:gd name="connsiteX13" fmla="*/ 5674784 w 11258129"/>
              <a:gd name="connsiteY13" fmla="*/ 502920 h 964597"/>
              <a:gd name="connsiteX14" fmla="*/ 5674784 w 11258129"/>
              <a:gd name="connsiteY14" fmla="*/ 189200 h 964597"/>
              <a:gd name="connsiteX15" fmla="*/ 5674784 w 11258129"/>
              <a:gd name="connsiteY15" fmla="*/ 111923 h 964597"/>
              <a:gd name="connsiteX16" fmla="*/ 5786707 w 11258129"/>
              <a:gd name="connsiteY16" fmla="*/ 0 h 964597"/>
              <a:gd name="connsiteX17" fmla="*/ 5976723 w 11258129"/>
              <a:gd name="connsiteY17" fmla="*/ 0 h 964597"/>
              <a:gd name="connsiteX18" fmla="*/ 6477261 w 11258129"/>
              <a:gd name="connsiteY18" fmla="*/ 0 h 964597"/>
              <a:gd name="connsiteX19" fmla="*/ 8029611 w 11258129"/>
              <a:gd name="connsiteY19" fmla="*/ 0 h 964597"/>
              <a:gd name="connsiteX20" fmla="*/ 8055398 w 11258129"/>
              <a:gd name="connsiteY20" fmla="*/ 127729 h 964597"/>
              <a:gd name="connsiteX21" fmla="*/ 8414421 w 11258129"/>
              <a:gd name="connsiteY21" fmla="*/ 365705 h 964597"/>
              <a:gd name="connsiteX22" fmla="*/ 8773444 w 11258129"/>
              <a:gd name="connsiteY22" fmla="*/ 127729 h 964597"/>
              <a:gd name="connsiteX23" fmla="*/ 8799231 w 11258129"/>
              <a:gd name="connsiteY23" fmla="*/ 0 h 964597"/>
              <a:gd name="connsiteX24" fmla="*/ 11144606 w 11258129"/>
              <a:gd name="connsiteY24" fmla="*/ 0 h 964597"/>
              <a:gd name="connsiteX25" fmla="*/ 11258129 w 11258129"/>
              <a:gd name="connsiteY25" fmla="*/ 113523 h 964597"/>
              <a:gd name="connsiteX26" fmla="*/ 11258129 w 11258129"/>
              <a:gd name="connsiteY26" fmla="*/ 851074 h 964597"/>
              <a:gd name="connsiteX27" fmla="*/ 11144606 w 11258129"/>
              <a:gd name="connsiteY27" fmla="*/ 964597 h 964597"/>
              <a:gd name="connsiteX28" fmla="*/ 113523 w 11258129"/>
              <a:gd name="connsiteY28" fmla="*/ 964597 h 964597"/>
              <a:gd name="connsiteX29" fmla="*/ 0 w 11258129"/>
              <a:gd name="connsiteY29" fmla="*/ 851074 h 964597"/>
              <a:gd name="connsiteX30" fmla="*/ 0 w 11258129"/>
              <a:gd name="connsiteY30" fmla="*/ 113523 h 964597"/>
              <a:gd name="connsiteX31" fmla="*/ 113523 w 11258129"/>
              <a:gd name="connsiteY31" fmla="*/ 0 h 96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258129" h="964597">
                <a:moveTo>
                  <a:pt x="113523" y="0"/>
                </a:moveTo>
                <a:lnTo>
                  <a:pt x="2463328" y="0"/>
                </a:lnTo>
                <a:lnTo>
                  <a:pt x="2484685" y="105788"/>
                </a:lnTo>
                <a:cubicBezTo>
                  <a:pt x="2543836" y="245637"/>
                  <a:pt x="2682313" y="343764"/>
                  <a:pt x="2843708" y="343764"/>
                </a:cubicBezTo>
                <a:cubicBezTo>
                  <a:pt x="3005104" y="343764"/>
                  <a:pt x="3143580" y="245637"/>
                  <a:pt x="3202731" y="105788"/>
                </a:cubicBezTo>
                <a:lnTo>
                  <a:pt x="3224089" y="0"/>
                </a:lnTo>
                <a:lnTo>
                  <a:pt x="4780867" y="0"/>
                </a:lnTo>
                <a:lnTo>
                  <a:pt x="5331884" y="0"/>
                </a:lnTo>
                <a:lnTo>
                  <a:pt x="5471421" y="0"/>
                </a:lnTo>
                <a:cubicBezTo>
                  <a:pt x="5533234" y="0"/>
                  <a:pt x="5583344" y="50110"/>
                  <a:pt x="5583344" y="111923"/>
                </a:cubicBezTo>
                <a:lnTo>
                  <a:pt x="5583344" y="189200"/>
                </a:lnTo>
                <a:lnTo>
                  <a:pt x="5583344" y="502920"/>
                </a:lnTo>
                <a:cubicBezTo>
                  <a:pt x="5583344" y="528170"/>
                  <a:pt x="5603814" y="548640"/>
                  <a:pt x="5629064" y="548640"/>
                </a:cubicBezTo>
                <a:cubicBezTo>
                  <a:pt x="5654314" y="548640"/>
                  <a:pt x="5674784" y="528170"/>
                  <a:pt x="5674784" y="502920"/>
                </a:cubicBezTo>
                <a:lnTo>
                  <a:pt x="5674784" y="189200"/>
                </a:lnTo>
                <a:lnTo>
                  <a:pt x="5674784" y="111923"/>
                </a:lnTo>
                <a:cubicBezTo>
                  <a:pt x="5674784" y="50110"/>
                  <a:pt x="5724894" y="0"/>
                  <a:pt x="5786707" y="0"/>
                </a:cubicBezTo>
                <a:lnTo>
                  <a:pt x="5976723" y="0"/>
                </a:lnTo>
                <a:lnTo>
                  <a:pt x="6477261" y="0"/>
                </a:lnTo>
                <a:lnTo>
                  <a:pt x="8029611" y="0"/>
                </a:lnTo>
                <a:lnTo>
                  <a:pt x="8055398" y="127729"/>
                </a:lnTo>
                <a:cubicBezTo>
                  <a:pt x="8114549" y="267578"/>
                  <a:pt x="8253026" y="365705"/>
                  <a:pt x="8414421" y="365705"/>
                </a:cubicBezTo>
                <a:cubicBezTo>
                  <a:pt x="8575816" y="365705"/>
                  <a:pt x="8714293" y="267578"/>
                  <a:pt x="8773444" y="127729"/>
                </a:cubicBezTo>
                <a:lnTo>
                  <a:pt x="8799231" y="0"/>
                </a:lnTo>
                <a:lnTo>
                  <a:pt x="11144606" y="0"/>
                </a:lnTo>
                <a:cubicBezTo>
                  <a:pt x="11207303" y="0"/>
                  <a:pt x="11258129" y="50826"/>
                  <a:pt x="11258129" y="113523"/>
                </a:cubicBezTo>
                <a:lnTo>
                  <a:pt x="11258129" y="851074"/>
                </a:lnTo>
                <a:cubicBezTo>
                  <a:pt x="11258129" y="913771"/>
                  <a:pt x="11207303" y="964597"/>
                  <a:pt x="11144606" y="964597"/>
                </a:cubicBezTo>
                <a:lnTo>
                  <a:pt x="113523" y="964597"/>
                </a:lnTo>
                <a:cubicBezTo>
                  <a:pt x="50826" y="964597"/>
                  <a:pt x="0" y="913771"/>
                  <a:pt x="0" y="851074"/>
                </a:cubicBezTo>
                <a:lnTo>
                  <a:pt x="0" y="113523"/>
                </a:lnTo>
                <a:cubicBezTo>
                  <a:pt x="0" y="50826"/>
                  <a:pt x="50826" y="0"/>
                  <a:pt x="113523"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93192"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kern="0">
              <a:solidFill>
                <a:schemeClr val="bg1"/>
              </a:solidFill>
              <a:latin typeface="+mj-lt"/>
              <a:ea typeface="+mj-ea"/>
              <a:cs typeface="+mj-cs"/>
            </a:endParaRPr>
          </a:p>
        </p:txBody>
      </p:sp>
      <p:sp>
        <p:nvSpPr>
          <p:cNvPr id="14" name="Oval 35_1_1">
            <a:extLst>
              <a:ext uri="{FF2B5EF4-FFF2-40B4-BE49-F238E27FC236}">
                <a16:creationId xmlns:a16="http://schemas.microsoft.com/office/drawing/2014/main" id="{E3934C0F-B87D-FC63-8466-CFA89FEEB198}"/>
              </a:ext>
              <a:ext uri="{C183D7F6-B498-43B3-948B-1728B52AA6E4}">
                <adec:decorative xmlns:adec="http://schemas.microsoft.com/office/drawing/2017/decorative" val="1"/>
              </a:ext>
            </a:extLst>
          </p:cNvPr>
          <p:cNvSpPr>
            <a:spLocks/>
          </p:cNvSpPr>
          <p:nvPr/>
        </p:nvSpPr>
        <p:spPr bwMode="auto">
          <a:xfrm>
            <a:off x="2975556" y="1479583"/>
            <a:ext cx="670176" cy="67017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5" name="Oval 35_1">
            <a:extLst>
              <a:ext uri="{FF2B5EF4-FFF2-40B4-BE49-F238E27FC236}">
                <a16:creationId xmlns:a16="http://schemas.microsoft.com/office/drawing/2014/main" id="{C275EBE6-B81C-3AB9-A586-CAA1E3DFBC4B}"/>
              </a:ext>
              <a:ext uri="{C183D7F6-B498-43B3-948B-1728B52AA6E4}">
                <adec:decorative xmlns:adec="http://schemas.microsoft.com/office/drawing/2017/decorative" val="1"/>
              </a:ext>
            </a:extLst>
          </p:cNvPr>
          <p:cNvSpPr>
            <a:spLocks/>
          </p:cNvSpPr>
          <p:nvPr/>
        </p:nvSpPr>
        <p:spPr bwMode="auto">
          <a:xfrm>
            <a:off x="2975556" y="1479583"/>
            <a:ext cx="670176" cy="670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1" name="Picture 2" descr="Note pad and pie chart in purple color">
            <a:extLst>
              <a:ext uri="{FF2B5EF4-FFF2-40B4-BE49-F238E27FC236}">
                <a16:creationId xmlns:a16="http://schemas.microsoft.com/office/drawing/2014/main" id="{4400C024-998F-FCC5-6D13-25525E5C8751}"/>
              </a:ext>
            </a:extLst>
          </p:cNvPr>
          <p:cNvPicPr>
            <a:picLocks noChangeAspect="1"/>
          </p:cNvPicPr>
          <p:nvPr/>
        </p:nvPicPr>
        <p:blipFill>
          <a:blip r:embed="rId4"/>
          <a:stretch>
            <a:fillRect/>
          </a:stretch>
        </p:blipFill>
        <p:spPr>
          <a:xfrm>
            <a:off x="3109655" y="1613685"/>
            <a:ext cx="401978" cy="401972"/>
          </a:xfrm>
          <a:prstGeom prst="rect">
            <a:avLst/>
          </a:prstGeom>
        </p:spPr>
      </p:pic>
      <p:sp>
        <p:nvSpPr>
          <p:cNvPr id="52" name="Rectangle 51">
            <a:extLst>
              <a:ext uri="{FF2B5EF4-FFF2-40B4-BE49-F238E27FC236}">
                <a16:creationId xmlns:a16="http://schemas.microsoft.com/office/drawing/2014/main" id="{B7CBBF77-1444-F588-DBD0-FA0ECA62295F}"/>
              </a:ext>
            </a:extLst>
          </p:cNvPr>
          <p:cNvSpPr>
            <a:spLocks/>
          </p:cNvSpPr>
          <p:nvPr/>
        </p:nvSpPr>
        <p:spPr bwMode="auto">
          <a:xfrm>
            <a:off x="2806499" y="2292868"/>
            <a:ext cx="1008289"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800" kern="0">
                <a:solidFill>
                  <a:schemeClr val="bg1"/>
                </a:solidFill>
                <a:latin typeface="+mj-lt"/>
                <a:ea typeface="+mj-ea"/>
                <a:cs typeface="+mj-cs"/>
              </a:rPr>
              <a:t>Principles</a:t>
            </a:r>
          </a:p>
        </p:txBody>
      </p:sp>
      <p:sp>
        <p:nvSpPr>
          <p:cNvPr id="25" name="Rectangle: Rounded Corners 24">
            <a:extLst>
              <a:ext uri="{FF2B5EF4-FFF2-40B4-BE49-F238E27FC236}">
                <a16:creationId xmlns:a16="http://schemas.microsoft.com/office/drawing/2014/main" id="{4744464E-F1E1-8344-8004-B3EDCB393EF2}"/>
              </a:ext>
              <a:ext uri="{C183D7F6-B498-43B3-948B-1728B52AA6E4}">
                <adec:decorative xmlns:adec="http://schemas.microsoft.com/office/drawing/2017/decorative" val="1"/>
              </a:ext>
            </a:extLst>
          </p:cNvPr>
          <p:cNvSpPr>
            <a:spLocks/>
          </p:cNvSpPr>
          <p:nvPr/>
        </p:nvSpPr>
        <p:spPr bwMode="auto">
          <a:xfrm rot="10800000" flipH="1" flipV="1">
            <a:off x="592138" y="2650670"/>
            <a:ext cx="11017250" cy="3656467"/>
          </a:xfrm>
          <a:prstGeom prst="roundRect">
            <a:avLst>
              <a:gd name="adj" fmla="val 3225"/>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9" name="Text Placeholder 4">
            <a:extLst>
              <a:ext uri="{FF2B5EF4-FFF2-40B4-BE49-F238E27FC236}">
                <a16:creationId xmlns:a16="http://schemas.microsoft.com/office/drawing/2014/main" id="{B1DEAA1D-36ED-9414-FD0B-23E61461763F}"/>
              </a:ext>
            </a:extLst>
          </p:cNvPr>
          <p:cNvSpPr txBox="1">
            <a:spLocks/>
          </p:cNvSpPr>
          <p:nvPr/>
        </p:nvSpPr>
        <p:spPr>
          <a:xfrm>
            <a:off x="1081545" y="2790825"/>
            <a:ext cx="4813834" cy="1538883"/>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a:cs typeface="+mn-cs"/>
              </a:rPr>
              <a:t>Your data is </a:t>
            </a:r>
            <a:r>
              <a:rPr lang="en-US" sz="1600">
                <a:solidFill>
                  <a:schemeClr val="accent6"/>
                </a:solidFill>
                <a:latin typeface="+mj-lt"/>
                <a:ea typeface="+mj-ea"/>
                <a:cs typeface="+mj-cs"/>
              </a:rPr>
              <a:t>your</a:t>
            </a:r>
            <a:r>
              <a:rPr lang="en-US" sz="1600">
                <a:cs typeface="+mn-cs"/>
              </a:rPr>
              <a:t> data.</a:t>
            </a:r>
          </a:p>
          <a:p>
            <a:pPr marL="0" indent="0">
              <a:spcBef>
                <a:spcPts val="0"/>
              </a:spcBef>
              <a:spcAft>
                <a:spcPts val="1200"/>
              </a:spcAft>
              <a:buNone/>
            </a:pPr>
            <a:r>
              <a:rPr lang="en-US" sz="1600">
                <a:cs typeface="+mn-cs"/>
              </a:rPr>
              <a:t>Your data from any fine-tuning is </a:t>
            </a:r>
            <a:r>
              <a:rPr lang="en-US" sz="1600">
                <a:solidFill>
                  <a:schemeClr val="accent6"/>
                </a:solidFill>
                <a:latin typeface="+mj-lt"/>
                <a:ea typeface="+mj-ea"/>
                <a:cs typeface="+mj-cs"/>
              </a:rPr>
              <a:t>not used to train </a:t>
            </a:r>
            <a:r>
              <a:rPr lang="en-US" sz="1600">
                <a:cs typeface="+mn-cs"/>
              </a:rPr>
              <a:t>the AI foundation models.</a:t>
            </a:r>
          </a:p>
          <a:p>
            <a:pPr marL="0" indent="0">
              <a:spcBef>
                <a:spcPts val="0"/>
              </a:spcBef>
              <a:spcAft>
                <a:spcPts val="1200"/>
              </a:spcAft>
              <a:buNone/>
            </a:pPr>
            <a:r>
              <a:rPr lang="en-US" sz="1600">
                <a:cs typeface="+mn-cs"/>
              </a:rPr>
              <a:t>Your data is protected by </a:t>
            </a:r>
            <a:r>
              <a:rPr lang="en-US" sz="1600">
                <a:solidFill>
                  <a:schemeClr val="accent6"/>
                </a:solidFill>
                <a:latin typeface="+mj-lt"/>
                <a:ea typeface="+mj-ea"/>
                <a:cs typeface="+mj-cs"/>
              </a:rPr>
              <a:t>the most comprehensive </a:t>
            </a:r>
            <a:r>
              <a:rPr lang="en-US" sz="1600">
                <a:cs typeface="+mn-cs"/>
              </a:rPr>
              <a:t>enterprise compliance and security controls.</a:t>
            </a:r>
          </a:p>
        </p:txBody>
      </p:sp>
      <p:grpSp>
        <p:nvGrpSpPr>
          <p:cNvPr id="61" name="Group 60">
            <a:extLst>
              <a:ext uri="{FF2B5EF4-FFF2-40B4-BE49-F238E27FC236}">
                <a16:creationId xmlns:a16="http://schemas.microsoft.com/office/drawing/2014/main" id="{66F99A59-4F59-5867-9884-7A73CC65462F}"/>
              </a:ext>
              <a:ext uri="{C183D7F6-B498-43B3-948B-1728B52AA6E4}">
                <adec:decorative xmlns:adec="http://schemas.microsoft.com/office/drawing/2017/decorative" val="1"/>
              </a:ext>
            </a:extLst>
          </p:cNvPr>
          <p:cNvGrpSpPr/>
          <p:nvPr/>
        </p:nvGrpSpPr>
        <p:grpSpPr>
          <a:xfrm>
            <a:off x="8546269" y="1501524"/>
            <a:ext cx="670176" cy="670176"/>
            <a:chOff x="8546269" y="1501524"/>
            <a:chExt cx="670176" cy="670176"/>
          </a:xfrm>
        </p:grpSpPr>
        <p:sp>
          <p:nvSpPr>
            <p:cNvPr id="39" name="Oval 35_1_1">
              <a:extLst>
                <a:ext uri="{FF2B5EF4-FFF2-40B4-BE49-F238E27FC236}">
                  <a16:creationId xmlns:a16="http://schemas.microsoft.com/office/drawing/2014/main" id="{CD563E45-5C3B-1BB2-5DAF-E7EDF667445D}"/>
                </a:ext>
              </a:extLst>
            </p:cNvPr>
            <p:cNvSpPr>
              <a:spLocks/>
            </p:cNvSpPr>
            <p:nvPr/>
          </p:nvSpPr>
          <p:spPr bwMode="auto">
            <a:xfrm>
              <a:off x="8546269" y="1501524"/>
              <a:ext cx="670176" cy="67017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0" name="Oval 35_1">
              <a:extLst>
                <a:ext uri="{FF2B5EF4-FFF2-40B4-BE49-F238E27FC236}">
                  <a16:creationId xmlns:a16="http://schemas.microsoft.com/office/drawing/2014/main" id="{8305800D-7AA7-8FB4-102C-F6A3D62A9026}"/>
                </a:ext>
              </a:extLst>
            </p:cNvPr>
            <p:cNvSpPr>
              <a:spLocks/>
            </p:cNvSpPr>
            <p:nvPr/>
          </p:nvSpPr>
          <p:spPr bwMode="auto">
            <a:xfrm>
              <a:off x="8546269" y="1501524"/>
              <a:ext cx="670176" cy="670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grpSp>
      <p:pic>
        <p:nvPicPr>
          <p:cNvPr id="12" name="Picture 10" descr="Jigsaw puzzles with check mark in orange color">
            <a:extLst>
              <a:ext uri="{FF2B5EF4-FFF2-40B4-BE49-F238E27FC236}">
                <a16:creationId xmlns:a16="http://schemas.microsoft.com/office/drawing/2014/main" id="{2B23383C-9324-36E3-4A30-0E77CB62EFDC}"/>
              </a:ext>
            </a:extLst>
          </p:cNvPr>
          <p:cNvPicPr>
            <a:picLocks noChangeAspect="1"/>
          </p:cNvPicPr>
          <p:nvPr/>
        </p:nvPicPr>
        <p:blipFill>
          <a:blip r:embed="rId5"/>
          <a:stretch>
            <a:fillRect/>
          </a:stretch>
        </p:blipFill>
        <p:spPr>
          <a:xfrm>
            <a:off x="8705258" y="1660514"/>
            <a:ext cx="352198" cy="352196"/>
          </a:xfrm>
          <a:prstGeom prst="rect">
            <a:avLst/>
          </a:prstGeom>
        </p:spPr>
      </p:pic>
      <p:sp>
        <p:nvSpPr>
          <p:cNvPr id="53" name="Rectangle 52">
            <a:extLst>
              <a:ext uri="{FF2B5EF4-FFF2-40B4-BE49-F238E27FC236}">
                <a16:creationId xmlns:a16="http://schemas.microsoft.com/office/drawing/2014/main" id="{98CC43E1-2B29-32E4-4CD2-9DE647F23DF1}"/>
              </a:ext>
            </a:extLst>
          </p:cNvPr>
          <p:cNvSpPr>
            <a:spLocks/>
          </p:cNvSpPr>
          <p:nvPr/>
        </p:nvSpPr>
        <p:spPr bwMode="auto">
          <a:xfrm>
            <a:off x="8418889" y="2292868"/>
            <a:ext cx="924933"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800" kern="0">
                <a:solidFill>
                  <a:schemeClr val="bg1"/>
                </a:solidFill>
                <a:latin typeface="+mj-lt"/>
                <a:ea typeface="+mj-ea"/>
                <a:cs typeface="+mj-cs"/>
              </a:rPr>
              <a:t>Practices</a:t>
            </a:r>
          </a:p>
        </p:txBody>
      </p:sp>
      <p:sp>
        <p:nvSpPr>
          <p:cNvPr id="30" name="Text Placeholder 6">
            <a:extLst>
              <a:ext uri="{FF2B5EF4-FFF2-40B4-BE49-F238E27FC236}">
                <a16:creationId xmlns:a16="http://schemas.microsoft.com/office/drawing/2014/main" id="{C1DF4EA3-4046-074A-154B-0CC4BED14176}"/>
              </a:ext>
            </a:extLst>
          </p:cNvPr>
          <p:cNvSpPr txBox="1">
            <a:spLocks/>
          </p:cNvSpPr>
          <p:nvPr/>
        </p:nvSpPr>
        <p:spPr>
          <a:xfrm>
            <a:off x="6652260" y="2790825"/>
            <a:ext cx="4813834" cy="2769989"/>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a:cs typeface="+mn-cs"/>
              </a:rPr>
              <a:t>Azure AI </a:t>
            </a:r>
            <a:r>
              <a:rPr lang="en-US" sz="1600">
                <a:solidFill>
                  <a:schemeClr val="accent6"/>
                </a:solidFill>
                <a:latin typeface="+mj-lt"/>
                <a:ea typeface="+mj-ea"/>
                <a:cs typeface="+mj-cs"/>
              </a:rPr>
              <a:t>does not store your data. </a:t>
            </a:r>
            <a:r>
              <a:rPr lang="en-US" sz="1600">
                <a:cs typeface="+mn-cs"/>
              </a:rPr>
              <a:t>You and your customers have optionality and control over how your data is stored in Azure subscriptions you control.</a:t>
            </a:r>
          </a:p>
          <a:p>
            <a:pPr marL="0" indent="0">
              <a:spcBef>
                <a:spcPts val="0"/>
              </a:spcBef>
              <a:spcAft>
                <a:spcPts val="1200"/>
              </a:spcAft>
              <a:buNone/>
            </a:pPr>
            <a:r>
              <a:rPr lang="en-US" sz="1600">
                <a:cs typeface="+mn-cs"/>
              </a:rPr>
              <a:t>Model fine-tuning </a:t>
            </a:r>
            <a:r>
              <a:rPr lang="en-US" sz="1600">
                <a:solidFill>
                  <a:schemeClr val="accent6"/>
                </a:solidFill>
                <a:latin typeface="+mj-lt"/>
                <a:ea typeface="+mj-ea"/>
                <a:cs typeface="+mj-cs"/>
              </a:rPr>
              <a:t>stays in either yours or your customers’ Azure subscription </a:t>
            </a:r>
            <a:r>
              <a:rPr lang="en-US" sz="1600">
                <a:cs typeface="+mn-cs"/>
              </a:rPr>
              <a:t>and never moves into the foundation models.</a:t>
            </a:r>
          </a:p>
          <a:p>
            <a:pPr marL="0" indent="0">
              <a:spcBef>
                <a:spcPts val="0"/>
              </a:spcBef>
              <a:spcAft>
                <a:spcPts val="1200"/>
              </a:spcAft>
              <a:buNone/>
            </a:pPr>
            <a:r>
              <a:rPr lang="en-US" sz="1600">
                <a:cs typeface="+mn-cs"/>
              </a:rPr>
              <a:t>Encrypted </a:t>
            </a:r>
            <a:r>
              <a:rPr lang="en-US" sz="1600">
                <a:solidFill>
                  <a:schemeClr val="accent6"/>
                </a:solidFill>
                <a:latin typeface="+mj-lt"/>
                <a:ea typeface="+mj-ea"/>
                <a:cs typeface="+mj-cs"/>
              </a:rPr>
              <a:t>with Customer Managed Keys</a:t>
            </a:r>
            <a:r>
              <a:rPr lang="en-US" sz="1600">
                <a:cs typeface="+mn-cs"/>
              </a:rPr>
              <a:t>, Private Virtual Networks, Role Based Access Controls, and operating under SOC2, ISO, HIPPA, CSA, and STAR Compliant security certifications.</a:t>
            </a:r>
          </a:p>
        </p:txBody>
      </p:sp>
      <p:cxnSp>
        <p:nvCxnSpPr>
          <p:cNvPr id="33" name="Straight Connector 32">
            <a:extLst>
              <a:ext uri="{FF2B5EF4-FFF2-40B4-BE49-F238E27FC236}">
                <a16:creationId xmlns:a16="http://schemas.microsoft.com/office/drawing/2014/main" id="{374282DD-022C-D6BD-D73D-2D0E32248FCE}"/>
              </a:ext>
              <a:ext uri="{C183D7F6-B498-43B3-948B-1728B52AA6E4}">
                <adec:decorative xmlns:adec="http://schemas.microsoft.com/office/drawing/2017/decorative" val="1"/>
              </a:ext>
            </a:extLst>
          </p:cNvPr>
          <p:cNvCxnSpPr>
            <a:cxnSpLocks/>
            <a:stCxn id="34" idx="4"/>
            <a:endCxn id="38" idx="0"/>
          </p:cNvCxnSpPr>
          <p:nvPr/>
        </p:nvCxnSpPr>
        <p:spPr>
          <a:xfrm>
            <a:off x="795373" y="2996565"/>
            <a:ext cx="0" cy="852424"/>
          </a:xfrm>
          <a:prstGeom prst="line">
            <a:avLst/>
          </a:prstGeom>
          <a:ln w="25400">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Oval 35_1">
            <a:extLst>
              <a:ext uri="{FF2B5EF4-FFF2-40B4-BE49-F238E27FC236}">
                <a16:creationId xmlns:a16="http://schemas.microsoft.com/office/drawing/2014/main" id="{067BAAF9-8CEC-A9BB-D2F2-51F284E113F0}"/>
              </a:ext>
              <a:ext uri="{C183D7F6-B498-43B3-948B-1728B52AA6E4}">
                <adec:decorative xmlns:adec="http://schemas.microsoft.com/office/drawing/2017/decorative" val="1"/>
              </a:ext>
            </a:extLst>
          </p:cNvPr>
          <p:cNvSpPr>
            <a:spLocks/>
          </p:cNvSpPr>
          <p:nvPr/>
        </p:nvSpPr>
        <p:spPr bwMode="auto">
          <a:xfrm>
            <a:off x="703933" y="2813685"/>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37" name="Oval 35_1">
            <a:extLst>
              <a:ext uri="{FF2B5EF4-FFF2-40B4-BE49-F238E27FC236}">
                <a16:creationId xmlns:a16="http://schemas.microsoft.com/office/drawing/2014/main" id="{9C202C75-9F5B-5CC5-2D42-29C0A1532059}"/>
              </a:ext>
              <a:ext uri="{C183D7F6-B498-43B3-948B-1728B52AA6E4}">
                <adec:decorative xmlns:adec="http://schemas.microsoft.com/office/drawing/2017/decorative" val="1"/>
              </a:ext>
            </a:extLst>
          </p:cNvPr>
          <p:cNvSpPr>
            <a:spLocks/>
          </p:cNvSpPr>
          <p:nvPr/>
        </p:nvSpPr>
        <p:spPr bwMode="auto">
          <a:xfrm>
            <a:off x="703933" y="3216298"/>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38" name="Oval 35_1">
            <a:extLst>
              <a:ext uri="{FF2B5EF4-FFF2-40B4-BE49-F238E27FC236}">
                <a16:creationId xmlns:a16="http://schemas.microsoft.com/office/drawing/2014/main" id="{E9A5A00E-38D0-F88A-3B1F-854B6F67DE08}"/>
              </a:ext>
              <a:ext uri="{C183D7F6-B498-43B3-948B-1728B52AA6E4}">
                <adec:decorative xmlns:adec="http://schemas.microsoft.com/office/drawing/2017/decorative" val="1"/>
              </a:ext>
            </a:extLst>
          </p:cNvPr>
          <p:cNvSpPr>
            <a:spLocks/>
          </p:cNvSpPr>
          <p:nvPr/>
        </p:nvSpPr>
        <p:spPr bwMode="auto">
          <a:xfrm>
            <a:off x="703933" y="3848989"/>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cxnSp>
        <p:nvCxnSpPr>
          <p:cNvPr id="41" name="Straight Connector 40">
            <a:extLst>
              <a:ext uri="{FF2B5EF4-FFF2-40B4-BE49-F238E27FC236}">
                <a16:creationId xmlns:a16="http://schemas.microsoft.com/office/drawing/2014/main" id="{BCF0DC4C-FAFE-7A9A-B2F1-26DDC50BA4BF}"/>
              </a:ext>
              <a:ext uri="{C183D7F6-B498-43B3-948B-1728B52AA6E4}">
                <adec:decorative xmlns:adec="http://schemas.microsoft.com/office/drawing/2017/decorative" val="1"/>
              </a:ext>
            </a:extLst>
          </p:cNvPr>
          <p:cNvCxnSpPr>
            <a:cxnSpLocks/>
            <a:stCxn id="42" idx="4"/>
            <a:endCxn id="44" idx="0"/>
          </p:cNvCxnSpPr>
          <p:nvPr/>
        </p:nvCxnSpPr>
        <p:spPr>
          <a:xfrm>
            <a:off x="6359669" y="3025140"/>
            <a:ext cx="0" cy="1552403"/>
          </a:xfrm>
          <a:prstGeom prst="line">
            <a:avLst/>
          </a:prstGeom>
          <a:ln w="25400">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35_1">
            <a:extLst>
              <a:ext uri="{FF2B5EF4-FFF2-40B4-BE49-F238E27FC236}">
                <a16:creationId xmlns:a16="http://schemas.microsoft.com/office/drawing/2014/main" id="{1E99A605-9DB4-CDC7-4559-2911770D2850}"/>
              </a:ext>
              <a:ext uri="{C183D7F6-B498-43B3-948B-1728B52AA6E4}">
                <adec:decorative xmlns:adec="http://schemas.microsoft.com/office/drawing/2017/decorative" val="1"/>
              </a:ext>
            </a:extLst>
          </p:cNvPr>
          <p:cNvSpPr>
            <a:spLocks/>
          </p:cNvSpPr>
          <p:nvPr/>
        </p:nvSpPr>
        <p:spPr bwMode="auto">
          <a:xfrm>
            <a:off x="6268229" y="2842260"/>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3" name="Oval 35_1">
            <a:extLst>
              <a:ext uri="{FF2B5EF4-FFF2-40B4-BE49-F238E27FC236}">
                <a16:creationId xmlns:a16="http://schemas.microsoft.com/office/drawing/2014/main" id="{299D8B8B-575C-D37B-E428-460C978DAF41}"/>
              </a:ext>
              <a:ext uri="{C183D7F6-B498-43B3-948B-1728B52AA6E4}">
                <adec:decorative xmlns:adec="http://schemas.microsoft.com/office/drawing/2017/decorative" val="1"/>
              </a:ext>
            </a:extLst>
          </p:cNvPr>
          <p:cNvSpPr>
            <a:spLocks/>
          </p:cNvSpPr>
          <p:nvPr/>
        </p:nvSpPr>
        <p:spPr bwMode="auto">
          <a:xfrm>
            <a:off x="6260779" y="3690167"/>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4" name="Oval 35_1">
            <a:extLst>
              <a:ext uri="{FF2B5EF4-FFF2-40B4-BE49-F238E27FC236}">
                <a16:creationId xmlns:a16="http://schemas.microsoft.com/office/drawing/2014/main" id="{C706AB1A-44B8-492D-99DF-56B36BF59D70}"/>
              </a:ext>
              <a:ext uri="{C183D7F6-B498-43B3-948B-1728B52AA6E4}">
                <adec:decorative xmlns:adec="http://schemas.microsoft.com/office/drawing/2017/decorative" val="1"/>
              </a:ext>
            </a:extLst>
          </p:cNvPr>
          <p:cNvSpPr>
            <a:spLocks/>
          </p:cNvSpPr>
          <p:nvPr/>
        </p:nvSpPr>
        <p:spPr bwMode="auto">
          <a:xfrm>
            <a:off x="6268229" y="4577543"/>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17417394"/>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5A75-D746-113A-EF1A-073548FBDA28}"/>
              </a:ext>
            </a:extLst>
          </p:cNvPr>
          <p:cNvSpPr>
            <a:spLocks noGrp="1"/>
          </p:cNvSpPr>
          <p:nvPr>
            <p:ph type="title"/>
          </p:nvPr>
        </p:nvSpPr>
        <p:spPr>
          <a:xfrm>
            <a:off x="592386" y="425945"/>
            <a:ext cx="11007477" cy="1077218"/>
          </a:xfrm>
        </p:spPr>
        <p:txBody>
          <a:bodyPr/>
          <a:lstStyle/>
          <a:p>
            <a:r>
              <a:rPr lang="en-US">
                <a:ea typeface="+mj-ea"/>
                <a:cs typeface="+mj-cs"/>
              </a:rPr>
              <a:t>AI, in its different forms, creates opportunity for software development companies</a:t>
            </a:r>
          </a:p>
        </p:txBody>
      </p:sp>
      <p:pic>
        <p:nvPicPr>
          <p:cNvPr id="47" name="Picture 46">
            <a:extLst>
              <a:ext uri="{FF2B5EF4-FFF2-40B4-BE49-F238E27FC236}">
                <a16:creationId xmlns:a16="http://schemas.microsoft.com/office/drawing/2014/main" id="{F47CCC38-56E2-4214-3823-9D75F0DE5C31}"/>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48" name="Rectangle: Rounded Corners 47">
            <a:extLst>
              <a:ext uri="{FF2B5EF4-FFF2-40B4-BE49-F238E27FC236}">
                <a16:creationId xmlns:a16="http://schemas.microsoft.com/office/drawing/2014/main" id="{947809DD-956B-FB5F-9F39-B30D103352F2}"/>
              </a:ext>
              <a:ext uri="{C183D7F6-B498-43B3-948B-1728B52AA6E4}">
                <adec:decorative xmlns:adec="http://schemas.microsoft.com/office/drawing/2017/decorative" val="1"/>
              </a:ext>
            </a:extLst>
          </p:cNvPr>
          <p:cNvSpPr>
            <a:spLocks/>
          </p:cNvSpPr>
          <p:nvPr/>
        </p:nvSpPr>
        <p:spPr bwMode="auto">
          <a:xfrm rot="10800000" flipH="1" flipV="1">
            <a:off x="455271" y="3231916"/>
            <a:ext cx="11281458" cy="3038255"/>
          </a:xfrm>
          <a:prstGeom prst="roundRect">
            <a:avLst>
              <a:gd name="adj" fmla="val 322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9" name="Rectangle: Rounded Corners 48">
            <a:extLst>
              <a:ext uri="{FF2B5EF4-FFF2-40B4-BE49-F238E27FC236}">
                <a16:creationId xmlns:a16="http://schemas.microsoft.com/office/drawing/2014/main" id="{A97BE07E-73EA-E5D6-064A-047D90D01DB0}"/>
              </a:ext>
              <a:ext uri="{C183D7F6-B498-43B3-948B-1728B52AA6E4}">
                <adec:decorative xmlns:adec="http://schemas.microsoft.com/office/drawing/2017/decorative" val="1"/>
              </a:ext>
            </a:extLst>
          </p:cNvPr>
          <p:cNvSpPr/>
          <p:nvPr/>
        </p:nvSpPr>
        <p:spPr bwMode="auto">
          <a:xfrm>
            <a:off x="592138" y="2005589"/>
            <a:ext cx="11007725" cy="1574738"/>
          </a:xfrm>
          <a:prstGeom prst="roundRect">
            <a:avLst>
              <a:gd name="adj" fmla="val 912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rgbClr val="FFFFFF"/>
              </a:solidFill>
              <a:latin typeface="Segoe UI Semibold"/>
              <a:cs typeface="Segoe UI"/>
            </a:endParaRPr>
          </a:p>
        </p:txBody>
      </p:sp>
      <p:cxnSp>
        <p:nvCxnSpPr>
          <p:cNvPr id="50" name="Straight Connector 49">
            <a:extLst>
              <a:ext uri="{FF2B5EF4-FFF2-40B4-BE49-F238E27FC236}">
                <a16:creationId xmlns:a16="http://schemas.microsoft.com/office/drawing/2014/main" id="{D112F76B-F904-0460-FB64-D23E20520485}"/>
              </a:ext>
              <a:ext uri="{C183D7F6-B498-43B3-948B-1728B52AA6E4}">
                <adec:decorative xmlns:adec="http://schemas.microsoft.com/office/drawing/2017/decorative" val="1"/>
              </a:ext>
            </a:extLst>
          </p:cNvPr>
          <p:cNvCxnSpPr>
            <a:cxnSpLocks/>
          </p:cNvCxnSpPr>
          <p:nvPr/>
        </p:nvCxnSpPr>
        <p:spPr>
          <a:xfrm>
            <a:off x="4247202" y="3920162"/>
            <a:ext cx="0" cy="2159639"/>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54C1C9D-CD6B-13A0-3DB3-179C5DF23310}"/>
              </a:ext>
              <a:ext uri="{C183D7F6-B498-43B3-948B-1728B52AA6E4}">
                <adec:decorative xmlns:adec="http://schemas.microsoft.com/office/drawing/2017/decorative" val="1"/>
              </a:ext>
            </a:extLst>
          </p:cNvPr>
          <p:cNvCxnSpPr>
            <a:cxnSpLocks/>
          </p:cNvCxnSpPr>
          <p:nvPr/>
        </p:nvCxnSpPr>
        <p:spPr>
          <a:xfrm>
            <a:off x="7944799" y="3920162"/>
            <a:ext cx="0" cy="2159639"/>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Oval 35_1_1">
            <a:extLst>
              <a:ext uri="{FF2B5EF4-FFF2-40B4-BE49-F238E27FC236}">
                <a16:creationId xmlns:a16="http://schemas.microsoft.com/office/drawing/2014/main" id="{1CAA7B60-8D8B-333B-148F-968CFD38E9EF}"/>
              </a:ext>
              <a:ext uri="{C183D7F6-B498-43B3-948B-1728B52AA6E4}">
                <adec:decorative xmlns:adec="http://schemas.microsoft.com/office/drawing/2017/decorative" val="1"/>
              </a:ext>
            </a:extLst>
          </p:cNvPr>
          <p:cNvSpPr>
            <a:spLocks/>
          </p:cNvSpPr>
          <p:nvPr/>
        </p:nvSpPr>
        <p:spPr bwMode="auto">
          <a:xfrm>
            <a:off x="2052127"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76" name="Picture 15" descr="Laptop with bar chart and light bulb in purple color">
            <a:extLst>
              <a:ext uri="{FF2B5EF4-FFF2-40B4-BE49-F238E27FC236}">
                <a16:creationId xmlns:a16="http://schemas.microsoft.com/office/drawing/2014/main" id="{E91245FC-D9F8-E66F-F380-45A75F2C1494}"/>
              </a:ext>
            </a:extLst>
          </p:cNvPr>
          <p:cNvPicPr>
            <a:picLocks noChangeAspect="1"/>
          </p:cNvPicPr>
          <p:nvPr/>
        </p:nvPicPr>
        <p:blipFill>
          <a:blip r:embed="rId5"/>
          <a:stretch>
            <a:fillRect/>
          </a:stretch>
        </p:blipFill>
        <p:spPr>
          <a:xfrm>
            <a:off x="2148589" y="1755775"/>
            <a:ext cx="499628" cy="499628"/>
          </a:xfrm>
          <a:prstGeom prst="rect">
            <a:avLst/>
          </a:prstGeom>
        </p:spPr>
      </p:pic>
      <p:sp>
        <p:nvSpPr>
          <p:cNvPr id="55" name="TextBox 54">
            <a:extLst>
              <a:ext uri="{FF2B5EF4-FFF2-40B4-BE49-F238E27FC236}">
                <a16:creationId xmlns:a16="http://schemas.microsoft.com/office/drawing/2014/main" id="{A71808C7-8028-690E-4D0B-B6E5B1C085DD}"/>
              </a:ext>
            </a:extLst>
          </p:cNvPr>
          <p:cNvSpPr txBox="1">
            <a:spLocks/>
          </p:cNvSpPr>
          <p:nvPr/>
        </p:nvSpPr>
        <p:spPr>
          <a:xfrm>
            <a:off x="909341" y="2649869"/>
            <a:ext cx="2978125" cy="615553"/>
          </a:xfrm>
          <a:prstGeom prst="rect">
            <a:avLst/>
          </a:prstGeom>
          <a:noFill/>
        </p:spPr>
        <p:txBody>
          <a:bodyPr wrap="square" lIns="0" tIns="0" rIns="0" bIns="0">
            <a:spAutoFit/>
          </a:bodyPr>
          <a:lstStyle/>
          <a:p>
            <a:pPr marR="0" lvl="0" algn="ctr">
              <a:spcBef>
                <a:spcPts val="0"/>
              </a:spcBef>
            </a:pPr>
            <a:r>
              <a:rPr lang="en-US" sz="2000" kern="100">
                <a:solidFill>
                  <a:schemeClr val="bg1"/>
                </a:solidFill>
                <a:effectLst/>
                <a:latin typeface="+mj-lt"/>
                <a:ea typeface="+mj-ea"/>
                <a:cs typeface="+mj-cs"/>
              </a:rPr>
              <a:t>Traditional</a:t>
            </a:r>
            <a:br>
              <a:rPr lang="en-US" sz="2000" kern="100">
                <a:solidFill>
                  <a:schemeClr val="bg1"/>
                </a:solidFill>
                <a:effectLst/>
                <a:latin typeface="+mj-lt"/>
                <a:ea typeface="+mj-ea"/>
                <a:cs typeface="+mj-cs"/>
              </a:rPr>
            </a:br>
            <a:r>
              <a:rPr lang="en-US" sz="2000" kern="100">
                <a:solidFill>
                  <a:schemeClr val="bg1"/>
                </a:solidFill>
                <a:effectLst/>
                <a:latin typeface="+mj-lt"/>
                <a:ea typeface="+mj-ea"/>
                <a:cs typeface="+mj-cs"/>
              </a:rPr>
              <a:t>AI/ML</a:t>
            </a:r>
          </a:p>
        </p:txBody>
      </p:sp>
      <p:sp>
        <p:nvSpPr>
          <p:cNvPr id="52" name="TextBox 51">
            <a:extLst>
              <a:ext uri="{FF2B5EF4-FFF2-40B4-BE49-F238E27FC236}">
                <a16:creationId xmlns:a16="http://schemas.microsoft.com/office/drawing/2014/main" id="{7D12906D-FEA3-637E-49C9-3579F8638BA6}"/>
              </a:ext>
            </a:extLst>
          </p:cNvPr>
          <p:cNvSpPr txBox="1">
            <a:spLocks/>
          </p:cNvSpPr>
          <p:nvPr/>
        </p:nvSpPr>
        <p:spPr>
          <a:xfrm>
            <a:off x="909341" y="3920162"/>
            <a:ext cx="2978125" cy="1107996"/>
          </a:xfrm>
          <a:prstGeom prst="rect">
            <a:avLst/>
          </a:prstGeom>
          <a:noFill/>
        </p:spPr>
        <p:txBody>
          <a:bodyPr wrap="square" lIns="0" tIns="0" rIns="0" bIns="0">
            <a:spAutoFit/>
          </a:bodyPr>
          <a:lstStyle/>
          <a:p>
            <a:pPr marR="0" lvl="0" algn="ctr">
              <a:spcBef>
                <a:spcPts val="0"/>
              </a:spcBef>
            </a:pPr>
            <a:r>
              <a:rPr lang="en-US" sz="1800" kern="100">
                <a:effectLst/>
              </a:rPr>
              <a:t>Models that perform specific tasks or make predictions and recommendations</a:t>
            </a:r>
            <a:br>
              <a:rPr lang="en-US" sz="1800" kern="100">
                <a:effectLst/>
              </a:rPr>
            </a:br>
            <a:r>
              <a:rPr lang="en-US" sz="1800" kern="100">
                <a:effectLst/>
              </a:rPr>
              <a:t>based on data</a:t>
            </a:r>
          </a:p>
        </p:txBody>
      </p:sp>
      <p:grpSp>
        <p:nvGrpSpPr>
          <p:cNvPr id="65" name="Group 64">
            <a:extLst>
              <a:ext uri="{FF2B5EF4-FFF2-40B4-BE49-F238E27FC236}">
                <a16:creationId xmlns:a16="http://schemas.microsoft.com/office/drawing/2014/main" id="{1C264167-E778-6317-261D-F4711127DF30}"/>
              </a:ext>
              <a:ext uri="{C183D7F6-B498-43B3-948B-1728B52AA6E4}">
                <adec:decorative xmlns:adec="http://schemas.microsoft.com/office/drawing/2017/decorative" val="1"/>
              </a:ext>
            </a:extLst>
          </p:cNvPr>
          <p:cNvGrpSpPr/>
          <p:nvPr/>
        </p:nvGrpSpPr>
        <p:grpSpPr>
          <a:xfrm>
            <a:off x="5749724" y="1659313"/>
            <a:ext cx="692552" cy="692552"/>
            <a:chOff x="4362757" y="1659313"/>
            <a:chExt cx="692552" cy="692552"/>
          </a:xfrm>
        </p:grpSpPr>
        <p:sp>
          <p:nvSpPr>
            <p:cNvPr id="66" name="Oval 35_1_2">
              <a:extLst>
                <a:ext uri="{FF2B5EF4-FFF2-40B4-BE49-F238E27FC236}">
                  <a16:creationId xmlns:a16="http://schemas.microsoft.com/office/drawing/2014/main" id="{BEB90922-CE84-6E20-CA10-6A05198B4EB0}"/>
                </a:ext>
              </a:extLst>
            </p:cNvPr>
            <p:cNvSpPr>
              <a:spLocks/>
            </p:cNvSpPr>
            <p:nvPr/>
          </p:nvSpPr>
          <p:spPr bwMode="auto">
            <a:xfrm>
              <a:off x="4362757"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68" name="Oval 35_1">
              <a:extLst>
                <a:ext uri="{FF2B5EF4-FFF2-40B4-BE49-F238E27FC236}">
                  <a16:creationId xmlns:a16="http://schemas.microsoft.com/office/drawing/2014/main" id="{5FB878B1-55D0-630F-A12C-C7BD59C4FE7D}"/>
                </a:ext>
              </a:extLst>
            </p:cNvPr>
            <p:cNvSpPr>
              <a:spLocks/>
            </p:cNvSpPr>
            <p:nvPr/>
          </p:nvSpPr>
          <p:spPr bwMode="auto">
            <a:xfrm>
              <a:off x="4362757"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grpSp>
      <p:pic>
        <p:nvPicPr>
          <p:cNvPr id="73" name="Picture 2" descr="Two different talk bubbles in orange color">
            <a:extLst>
              <a:ext uri="{FF2B5EF4-FFF2-40B4-BE49-F238E27FC236}">
                <a16:creationId xmlns:a16="http://schemas.microsoft.com/office/drawing/2014/main" id="{784B8F07-6568-F8D0-9028-413D2A664FB4}"/>
              </a:ext>
            </a:extLst>
          </p:cNvPr>
          <p:cNvPicPr>
            <a:picLocks noChangeAspect="1"/>
          </p:cNvPicPr>
          <p:nvPr/>
        </p:nvPicPr>
        <p:blipFill>
          <a:blip r:embed="rId6"/>
          <a:stretch>
            <a:fillRect/>
          </a:stretch>
        </p:blipFill>
        <p:spPr>
          <a:xfrm>
            <a:off x="5843629" y="1753218"/>
            <a:ext cx="504742" cy="504742"/>
          </a:xfrm>
          <a:prstGeom prst="rect">
            <a:avLst/>
          </a:prstGeom>
        </p:spPr>
      </p:pic>
      <p:sp>
        <p:nvSpPr>
          <p:cNvPr id="56" name="TextBox 55">
            <a:extLst>
              <a:ext uri="{FF2B5EF4-FFF2-40B4-BE49-F238E27FC236}">
                <a16:creationId xmlns:a16="http://schemas.microsoft.com/office/drawing/2014/main" id="{1C736668-5184-327C-DADD-3BDF456BD713}"/>
              </a:ext>
            </a:extLst>
          </p:cNvPr>
          <p:cNvSpPr txBox="1">
            <a:spLocks/>
          </p:cNvSpPr>
          <p:nvPr/>
        </p:nvSpPr>
        <p:spPr>
          <a:xfrm>
            <a:off x="4606938" y="2649869"/>
            <a:ext cx="2978125" cy="615553"/>
          </a:xfrm>
          <a:prstGeom prst="rect">
            <a:avLst/>
          </a:prstGeom>
          <a:noFill/>
        </p:spPr>
        <p:txBody>
          <a:bodyPr wrap="square" lIns="0" tIns="0" rIns="0" bIns="0">
            <a:spAutoFit/>
          </a:bodyPr>
          <a:lstStyle/>
          <a:p>
            <a:pPr marR="0" lvl="0" algn="ctr">
              <a:spcBef>
                <a:spcPts val="0"/>
              </a:spcBef>
            </a:pPr>
            <a:r>
              <a:rPr lang="en-US" sz="2000" kern="100">
                <a:solidFill>
                  <a:schemeClr val="bg1"/>
                </a:solidFill>
                <a:effectLst/>
                <a:latin typeface="+mj-lt"/>
                <a:ea typeface="+mj-ea"/>
                <a:cs typeface="+mj-cs"/>
              </a:rPr>
              <a:t>Copilot</a:t>
            </a:r>
            <a:br>
              <a:rPr lang="en-US" sz="2000" kern="100">
                <a:solidFill>
                  <a:schemeClr val="bg1"/>
                </a:solidFill>
                <a:effectLst/>
                <a:latin typeface="+mj-lt"/>
                <a:ea typeface="+mj-ea"/>
                <a:cs typeface="+mj-cs"/>
              </a:rPr>
            </a:br>
            <a:r>
              <a:rPr lang="en-US" sz="2000" kern="100">
                <a:solidFill>
                  <a:schemeClr val="bg1"/>
                </a:solidFill>
                <a:effectLst/>
                <a:latin typeface="+mj-lt"/>
                <a:ea typeface="+mj-ea"/>
                <a:cs typeface="+mj-cs"/>
              </a:rPr>
              <a:t>applications</a:t>
            </a:r>
          </a:p>
        </p:txBody>
      </p:sp>
      <p:sp>
        <p:nvSpPr>
          <p:cNvPr id="53" name="TextBox 52">
            <a:extLst>
              <a:ext uri="{FF2B5EF4-FFF2-40B4-BE49-F238E27FC236}">
                <a16:creationId xmlns:a16="http://schemas.microsoft.com/office/drawing/2014/main" id="{9261FE17-348C-B84F-A061-4833DFA1D93A}"/>
              </a:ext>
            </a:extLst>
          </p:cNvPr>
          <p:cNvSpPr txBox="1">
            <a:spLocks/>
          </p:cNvSpPr>
          <p:nvPr/>
        </p:nvSpPr>
        <p:spPr>
          <a:xfrm>
            <a:off x="4606938" y="3920162"/>
            <a:ext cx="2978125" cy="1384995"/>
          </a:xfrm>
          <a:prstGeom prst="rect">
            <a:avLst/>
          </a:prstGeom>
          <a:noFill/>
        </p:spPr>
        <p:txBody>
          <a:bodyPr wrap="square" lIns="0" tIns="0" rIns="0" bIns="0">
            <a:spAutoFit/>
          </a:bodyPr>
          <a:lstStyle/>
          <a:p>
            <a:pPr marR="0" lvl="0" algn="ctr">
              <a:spcBef>
                <a:spcPts val="0"/>
              </a:spcBef>
            </a:pPr>
            <a:r>
              <a:rPr lang="en-US" sz="1800" kern="100">
                <a:effectLst/>
              </a:rPr>
              <a:t>AI companions that facilitate collaboration with the user; they leverage natural language to deliver insights and streamline tasks</a:t>
            </a:r>
          </a:p>
        </p:txBody>
      </p:sp>
      <p:sp>
        <p:nvSpPr>
          <p:cNvPr id="61" name="Oval 35_1_4">
            <a:extLst>
              <a:ext uri="{FF2B5EF4-FFF2-40B4-BE49-F238E27FC236}">
                <a16:creationId xmlns:a16="http://schemas.microsoft.com/office/drawing/2014/main" id="{F2D95AF0-F397-4989-27E9-1B764CA88056}"/>
              </a:ext>
              <a:ext uri="{C183D7F6-B498-43B3-948B-1728B52AA6E4}">
                <adec:decorative xmlns:adec="http://schemas.microsoft.com/office/drawing/2017/decorative" val="1"/>
              </a:ext>
            </a:extLst>
          </p:cNvPr>
          <p:cNvSpPr>
            <a:spLocks/>
          </p:cNvSpPr>
          <p:nvPr/>
        </p:nvSpPr>
        <p:spPr bwMode="auto">
          <a:xfrm>
            <a:off x="9447320"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75" name="Picture 5" descr="Arc with a heart in purple color">
            <a:extLst>
              <a:ext uri="{FF2B5EF4-FFF2-40B4-BE49-F238E27FC236}">
                <a16:creationId xmlns:a16="http://schemas.microsoft.com/office/drawing/2014/main" id="{703F7965-8296-35CA-FF70-B4AC090AF017}"/>
              </a:ext>
            </a:extLst>
          </p:cNvPr>
          <p:cNvPicPr>
            <a:picLocks/>
          </p:cNvPicPr>
          <p:nvPr/>
        </p:nvPicPr>
        <p:blipFill>
          <a:blip r:embed="rId7"/>
          <a:stretch>
            <a:fillRect/>
          </a:stretch>
        </p:blipFill>
        <p:spPr>
          <a:xfrm>
            <a:off x="9527907" y="1686333"/>
            <a:ext cx="531378" cy="531378"/>
          </a:xfrm>
          <a:prstGeom prst="rect">
            <a:avLst/>
          </a:prstGeom>
        </p:spPr>
      </p:pic>
      <p:sp>
        <p:nvSpPr>
          <p:cNvPr id="57" name="TextBox 56">
            <a:extLst>
              <a:ext uri="{FF2B5EF4-FFF2-40B4-BE49-F238E27FC236}">
                <a16:creationId xmlns:a16="http://schemas.microsoft.com/office/drawing/2014/main" id="{A11C75E6-B783-7E23-4EB0-786331D4DD68}"/>
              </a:ext>
            </a:extLst>
          </p:cNvPr>
          <p:cNvSpPr txBox="1">
            <a:spLocks/>
          </p:cNvSpPr>
          <p:nvPr/>
        </p:nvSpPr>
        <p:spPr>
          <a:xfrm>
            <a:off x="8304534" y="2649869"/>
            <a:ext cx="2978125" cy="615553"/>
          </a:xfrm>
          <a:prstGeom prst="rect">
            <a:avLst/>
          </a:prstGeom>
          <a:noFill/>
        </p:spPr>
        <p:txBody>
          <a:bodyPr wrap="square" lIns="0" tIns="0" rIns="0" bIns="0">
            <a:spAutoFit/>
          </a:bodyPr>
          <a:lstStyle/>
          <a:p>
            <a:pPr marR="0" lvl="0" algn="ctr">
              <a:spcBef>
                <a:spcPts val="0"/>
              </a:spcBef>
            </a:pPr>
            <a:r>
              <a:rPr lang="en-US" sz="2000" kern="100">
                <a:solidFill>
                  <a:schemeClr val="bg1"/>
                </a:solidFill>
                <a:latin typeface="+mj-lt"/>
                <a:ea typeface="+mj-ea"/>
                <a:cs typeface="+mj-cs"/>
              </a:rPr>
              <a:t>Custom, tailor-made AI experiences</a:t>
            </a:r>
          </a:p>
        </p:txBody>
      </p:sp>
      <p:sp>
        <p:nvSpPr>
          <p:cNvPr id="54" name="TextBox 53">
            <a:extLst>
              <a:ext uri="{FF2B5EF4-FFF2-40B4-BE49-F238E27FC236}">
                <a16:creationId xmlns:a16="http://schemas.microsoft.com/office/drawing/2014/main" id="{300DB8B4-9363-1E78-B201-090F2656099A}"/>
              </a:ext>
            </a:extLst>
          </p:cNvPr>
          <p:cNvSpPr txBox="1">
            <a:spLocks/>
          </p:cNvSpPr>
          <p:nvPr/>
        </p:nvSpPr>
        <p:spPr>
          <a:xfrm>
            <a:off x="8304534" y="3920162"/>
            <a:ext cx="2978125" cy="1661993"/>
          </a:xfrm>
          <a:prstGeom prst="rect">
            <a:avLst/>
          </a:prstGeom>
          <a:noFill/>
        </p:spPr>
        <p:txBody>
          <a:bodyPr wrap="square" lIns="0" tIns="0" rIns="0" bIns="0">
            <a:spAutoFit/>
          </a:bodyPr>
          <a:lstStyle/>
          <a:p>
            <a:pPr marR="0" lvl="0" algn="ctr">
              <a:spcBef>
                <a:spcPts val="0"/>
              </a:spcBef>
            </a:pPr>
            <a:r>
              <a:rPr lang="en-US" sz="1800" kern="100"/>
              <a:t>Bespoke, industry-specific AI applications for a wide variety of use cases: from personalized customer experiences to supply chain optimization</a:t>
            </a:r>
          </a:p>
        </p:txBody>
      </p:sp>
      <p:cxnSp>
        <p:nvCxnSpPr>
          <p:cNvPr id="58" name="Straight Connector 57">
            <a:extLst>
              <a:ext uri="{FF2B5EF4-FFF2-40B4-BE49-F238E27FC236}">
                <a16:creationId xmlns:a16="http://schemas.microsoft.com/office/drawing/2014/main" id="{3A9FAAE7-090E-E678-0EEE-8C40E09C4632}"/>
              </a:ext>
              <a:ext uri="{C183D7F6-B498-43B3-948B-1728B52AA6E4}">
                <adec:decorative xmlns:adec="http://schemas.microsoft.com/office/drawing/2017/decorative" val="1"/>
              </a:ext>
            </a:extLst>
          </p:cNvPr>
          <p:cNvCxnSpPr>
            <a:cxnSpLocks/>
          </p:cNvCxnSpPr>
          <p:nvPr/>
        </p:nvCxnSpPr>
        <p:spPr>
          <a:xfrm>
            <a:off x="4247202" y="2588314"/>
            <a:ext cx="0" cy="738664"/>
          </a:xfrm>
          <a:prstGeom prst="line">
            <a:avLst/>
          </a:prstGeom>
          <a:ln w="9525">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47BE0E2-FB93-43A4-60A6-D80EBEAADED0}"/>
              </a:ext>
              <a:ext uri="{C183D7F6-B498-43B3-948B-1728B52AA6E4}">
                <adec:decorative xmlns:adec="http://schemas.microsoft.com/office/drawing/2017/decorative" val="1"/>
              </a:ext>
            </a:extLst>
          </p:cNvPr>
          <p:cNvCxnSpPr>
            <a:cxnSpLocks/>
          </p:cNvCxnSpPr>
          <p:nvPr/>
        </p:nvCxnSpPr>
        <p:spPr>
          <a:xfrm>
            <a:off x="7944799" y="2588314"/>
            <a:ext cx="0" cy="738664"/>
          </a:xfrm>
          <a:prstGeom prst="line">
            <a:avLst/>
          </a:prstGeom>
          <a:ln w="9525">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Oval 35_1">
            <a:extLst>
              <a:ext uri="{FF2B5EF4-FFF2-40B4-BE49-F238E27FC236}">
                <a16:creationId xmlns:a16="http://schemas.microsoft.com/office/drawing/2014/main" id="{5323E22A-4880-E664-C750-1BCD77C6B9E1}"/>
              </a:ext>
              <a:ext uri="{C183D7F6-B498-43B3-948B-1728B52AA6E4}">
                <adec:decorative xmlns:adec="http://schemas.microsoft.com/office/drawing/2017/decorative" val="1"/>
              </a:ext>
            </a:extLst>
          </p:cNvPr>
          <p:cNvSpPr>
            <a:spLocks/>
          </p:cNvSpPr>
          <p:nvPr/>
        </p:nvSpPr>
        <p:spPr bwMode="auto">
          <a:xfrm>
            <a:off x="2052127"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63" name="Oval 35_1">
            <a:extLst>
              <a:ext uri="{FF2B5EF4-FFF2-40B4-BE49-F238E27FC236}">
                <a16:creationId xmlns:a16="http://schemas.microsoft.com/office/drawing/2014/main" id="{EB1C2FF3-2039-4803-6A82-8CFF28A77A4F}"/>
              </a:ext>
              <a:ext uri="{C183D7F6-B498-43B3-948B-1728B52AA6E4}">
                <adec:decorative xmlns:adec="http://schemas.microsoft.com/office/drawing/2017/decorative" val="1"/>
              </a:ext>
            </a:extLst>
          </p:cNvPr>
          <p:cNvSpPr>
            <a:spLocks/>
          </p:cNvSpPr>
          <p:nvPr/>
        </p:nvSpPr>
        <p:spPr bwMode="auto">
          <a:xfrm>
            <a:off x="9447320"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9854989"/>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68F9FB-2A84-FA5A-EE0D-64D0E45BC093}"/>
              </a:ext>
            </a:extLst>
          </p:cNvPr>
          <p:cNvSpPr>
            <a:spLocks noGrp="1"/>
          </p:cNvSpPr>
          <p:nvPr>
            <p:ph type="title"/>
          </p:nvPr>
        </p:nvSpPr>
        <p:spPr>
          <a:xfrm>
            <a:off x="592386" y="425945"/>
            <a:ext cx="11007477" cy="1077218"/>
          </a:xfrm>
        </p:spPr>
        <p:txBody>
          <a:bodyPr wrap="square" lIns="0" tIns="45720" rIns="91440" bIns="45720" anchor="t">
            <a:spAutoFit/>
          </a:bodyPr>
          <a:lstStyle/>
          <a:p>
            <a:r>
              <a:rPr lang="en-US">
                <a:ea typeface="+mj-ea"/>
                <a:cs typeface="+mj-cs"/>
              </a:rPr>
              <a:t>Enterprise customers are looking to software builders to help overcome AI adoption challenges</a:t>
            </a:r>
          </a:p>
        </p:txBody>
      </p:sp>
      <p:pic>
        <p:nvPicPr>
          <p:cNvPr id="54" name="Picture 53">
            <a:extLst>
              <a:ext uri="{FF2B5EF4-FFF2-40B4-BE49-F238E27FC236}">
                <a16:creationId xmlns:a16="http://schemas.microsoft.com/office/drawing/2014/main" id="{9737155A-5662-87A1-1302-EA28F5F3BE83}"/>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55" name="Rectangle: Rounded Corners 54">
            <a:extLst>
              <a:ext uri="{FF2B5EF4-FFF2-40B4-BE49-F238E27FC236}">
                <a16:creationId xmlns:a16="http://schemas.microsoft.com/office/drawing/2014/main" id="{42497F5B-3CD6-7461-6580-43E25CD956B9}"/>
              </a:ext>
              <a:ext uri="{C183D7F6-B498-43B3-948B-1728B52AA6E4}">
                <adec:decorative xmlns:adec="http://schemas.microsoft.com/office/drawing/2017/decorative" val="1"/>
              </a:ext>
            </a:extLst>
          </p:cNvPr>
          <p:cNvSpPr>
            <a:spLocks/>
          </p:cNvSpPr>
          <p:nvPr/>
        </p:nvSpPr>
        <p:spPr bwMode="auto">
          <a:xfrm rot="10800000" flipH="1" flipV="1">
            <a:off x="592138" y="2325674"/>
            <a:ext cx="3536653" cy="3943365"/>
          </a:xfrm>
          <a:prstGeom prst="roundRect">
            <a:avLst>
              <a:gd name="adj" fmla="val 2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6" name="Rectangle: Rounded Corners 55">
            <a:extLst>
              <a:ext uri="{FF2B5EF4-FFF2-40B4-BE49-F238E27FC236}">
                <a16:creationId xmlns:a16="http://schemas.microsoft.com/office/drawing/2014/main" id="{254C5DE1-9D13-E850-AAF0-284D4A8ACDE9}"/>
              </a:ext>
              <a:ext uri="{C183D7F6-B498-43B3-948B-1728B52AA6E4}">
                <adec:decorative xmlns:adec="http://schemas.microsoft.com/office/drawing/2017/decorative" val="1"/>
              </a:ext>
            </a:extLst>
          </p:cNvPr>
          <p:cNvSpPr>
            <a:spLocks/>
          </p:cNvSpPr>
          <p:nvPr/>
        </p:nvSpPr>
        <p:spPr bwMode="auto">
          <a:xfrm rot="10800000" flipH="1" flipV="1">
            <a:off x="4327674" y="2325674"/>
            <a:ext cx="3536653" cy="3943365"/>
          </a:xfrm>
          <a:prstGeom prst="roundRect">
            <a:avLst>
              <a:gd name="adj" fmla="val 2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7" name="Rectangle: Rounded Corners 56">
            <a:extLst>
              <a:ext uri="{FF2B5EF4-FFF2-40B4-BE49-F238E27FC236}">
                <a16:creationId xmlns:a16="http://schemas.microsoft.com/office/drawing/2014/main" id="{DA14A44E-F976-199C-B2C3-2BC22BFE92CB}"/>
              </a:ext>
              <a:ext uri="{C183D7F6-B498-43B3-948B-1728B52AA6E4}">
                <adec:decorative xmlns:adec="http://schemas.microsoft.com/office/drawing/2017/decorative" val="1"/>
              </a:ext>
            </a:extLst>
          </p:cNvPr>
          <p:cNvSpPr>
            <a:spLocks/>
          </p:cNvSpPr>
          <p:nvPr/>
        </p:nvSpPr>
        <p:spPr bwMode="auto">
          <a:xfrm rot="10800000" flipH="1" flipV="1">
            <a:off x="8063210" y="2325674"/>
            <a:ext cx="3536653" cy="3943365"/>
          </a:xfrm>
          <a:prstGeom prst="roundRect">
            <a:avLst>
              <a:gd name="adj" fmla="val 2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76" name="Oval 35_1_1">
            <a:extLst>
              <a:ext uri="{FF2B5EF4-FFF2-40B4-BE49-F238E27FC236}">
                <a16:creationId xmlns:a16="http://schemas.microsoft.com/office/drawing/2014/main" id="{EDA50AAA-48EC-2C60-7D80-15A1220FB9DD}"/>
              </a:ext>
              <a:ext uri="{C183D7F6-B498-43B3-948B-1728B52AA6E4}">
                <adec:decorative xmlns:adec="http://schemas.microsoft.com/office/drawing/2017/decorative" val="1"/>
              </a:ext>
            </a:extLst>
          </p:cNvPr>
          <p:cNvSpPr>
            <a:spLocks/>
          </p:cNvSpPr>
          <p:nvPr/>
        </p:nvSpPr>
        <p:spPr bwMode="auto">
          <a:xfrm>
            <a:off x="2046308" y="1426937"/>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77" name="Oval 35_1">
            <a:extLst>
              <a:ext uri="{FF2B5EF4-FFF2-40B4-BE49-F238E27FC236}">
                <a16:creationId xmlns:a16="http://schemas.microsoft.com/office/drawing/2014/main" id="{8C3545F1-3EFA-74BF-0BDB-9C885FF645E3}"/>
              </a:ext>
              <a:ext uri="{C183D7F6-B498-43B3-948B-1728B52AA6E4}">
                <adec:decorative xmlns:adec="http://schemas.microsoft.com/office/drawing/2017/decorative" val="1"/>
              </a:ext>
            </a:extLst>
          </p:cNvPr>
          <p:cNvSpPr>
            <a:spLocks/>
          </p:cNvSpPr>
          <p:nvPr/>
        </p:nvSpPr>
        <p:spPr bwMode="auto">
          <a:xfrm>
            <a:off x="2046308" y="1426937"/>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0" name="Picture 9" descr="Line graph and pie chart in purple color">
            <a:extLst>
              <a:ext uri="{FF2B5EF4-FFF2-40B4-BE49-F238E27FC236}">
                <a16:creationId xmlns:a16="http://schemas.microsoft.com/office/drawing/2014/main" id="{4B875858-0C42-F918-BDAE-ADE94B65ED82}"/>
              </a:ext>
            </a:extLst>
          </p:cNvPr>
          <p:cNvPicPr>
            <a:picLocks/>
          </p:cNvPicPr>
          <p:nvPr/>
        </p:nvPicPr>
        <p:blipFill>
          <a:blip r:embed="rId5"/>
          <a:stretch>
            <a:fillRect/>
          </a:stretch>
        </p:blipFill>
        <p:spPr>
          <a:xfrm>
            <a:off x="2162421" y="1543050"/>
            <a:ext cx="396086" cy="396086"/>
          </a:xfrm>
          <a:prstGeom prst="rect">
            <a:avLst/>
          </a:prstGeom>
        </p:spPr>
      </p:pic>
      <p:sp>
        <p:nvSpPr>
          <p:cNvPr id="10" name="Freeform 8_1">
            <a:extLst>
              <a:ext uri="{FF2B5EF4-FFF2-40B4-BE49-F238E27FC236}">
                <a16:creationId xmlns:a16="http://schemas.microsoft.com/office/drawing/2014/main" id="{5C13C1C9-751B-3FB5-1276-2AA4C0F8FEEE}"/>
              </a:ext>
              <a:ext uri="{C183D7F6-B498-43B3-948B-1728B52AA6E4}">
                <adec:decorative xmlns:adec="http://schemas.microsoft.com/office/drawing/2017/decorative" val="1"/>
              </a:ext>
            </a:extLst>
          </p:cNvPr>
          <p:cNvSpPr/>
          <p:nvPr/>
        </p:nvSpPr>
        <p:spPr bwMode="auto">
          <a:xfrm>
            <a:off x="703116" y="1788718"/>
            <a:ext cx="3314698" cy="983024"/>
          </a:xfrm>
          <a:custGeom>
            <a:avLst/>
            <a:gdLst>
              <a:gd name="connsiteX0" fmla="*/ 174860 w 3314698"/>
              <a:gd name="connsiteY0" fmla="*/ 0 h 983024"/>
              <a:gd name="connsiteX1" fmla="*/ 1278175 w 3314698"/>
              <a:gd name="connsiteY1" fmla="*/ 0 h 983024"/>
              <a:gd name="connsiteX2" fmla="*/ 1299113 w 3314698"/>
              <a:gd name="connsiteY2" fmla="*/ 103709 h 983024"/>
              <a:gd name="connsiteX3" fmla="*/ 1657348 w 3314698"/>
              <a:gd name="connsiteY3" fmla="*/ 341163 h 983024"/>
              <a:gd name="connsiteX4" fmla="*/ 2015583 w 3314698"/>
              <a:gd name="connsiteY4" fmla="*/ 103709 h 983024"/>
              <a:gd name="connsiteX5" fmla="*/ 2036521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5" y="0"/>
                </a:lnTo>
                <a:lnTo>
                  <a:pt x="1299113" y="103709"/>
                </a:lnTo>
                <a:cubicBezTo>
                  <a:pt x="1358134" y="243251"/>
                  <a:pt x="1496307" y="341163"/>
                  <a:pt x="1657348" y="341163"/>
                </a:cubicBezTo>
                <a:cubicBezTo>
                  <a:pt x="1818390" y="341163"/>
                  <a:pt x="1956562" y="243251"/>
                  <a:pt x="2015583" y="103709"/>
                </a:cubicBezTo>
                <a:lnTo>
                  <a:pt x="2036521"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kern="0">
              <a:solidFill>
                <a:schemeClr val="bg1"/>
              </a:solidFill>
              <a:latin typeface="+mj-lt"/>
              <a:ea typeface="+mj-ea"/>
              <a:cs typeface="+mj-cs"/>
            </a:endParaRPr>
          </a:p>
        </p:txBody>
      </p:sp>
      <p:sp>
        <p:nvSpPr>
          <p:cNvPr id="13" name="Freeform 8_1">
            <a:extLst>
              <a:ext uri="{FF2B5EF4-FFF2-40B4-BE49-F238E27FC236}">
                <a16:creationId xmlns:a16="http://schemas.microsoft.com/office/drawing/2014/main" id="{43B91144-2DA9-9DAE-C967-C0CC6E42BED6}"/>
              </a:ext>
            </a:extLst>
          </p:cNvPr>
          <p:cNvSpPr/>
          <p:nvPr/>
        </p:nvSpPr>
        <p:spPr bwMode="auto">
          <a:xfrm>
            <a:off x="1038227" y="2160193"/>
            <a:ext cx="264447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1800" kern="0">
                <a:solidFill>
                  <a:schemeClr val="bg1"/>
                </a:solidFill>
                <a:latin typeface="+mj-lt"/>
                <a:ea typeface="+mj-ea"/>
                <a:cs typeface="+mj-cs"/>
              </a:rPr>
              <a:t>Data</a:t>
            </a:r>
            <a:br>
              <a:rPr lang="en-US" sz="1800" kern="0">
                <a:solidFill>
                  <a:schemeClr val="bg1"/>
                </a:solidFill>
                <a:latin typeface="+mj-lt"/>
                <a:ea typeface="+mj-ea"/>
                <a:cs typeface="+mj-cs"/>
              </a:rPr>
            </a:br>
            <a:r>
              <a:rPr lang="en-US" sz="1800" kern="0">
                <a:solidFill>
                  <a:schemeClr val="bg1"/>
                </a:solidFill>
                <a:latin typeface="+mj-lt"/>
                <a:ea typeface="+mj-ea"/>
                <a:cs typeface="+mj-cs"/>
              </a:rPr>
              <a:t>complexities </a:t>
            </a:r>
          </a:p>
        </p:txBody>
      </p:sp>
      <p:sp>
        <p:nvSpPr>
          <p:cNvPr id="9" name="Freeform: Shape 8">
            <a:extLst>
              <a:ext uri="{FF2B5EF4-FFF2-40B4-BE49-F238E27FC236}">
                <a16:creationId xmlns:a16="http://schemas.microsoft.com/office/drawing/2014/main" id="{4C568B97-81FC-A07E-A236-E4F2F8891992}"/>
              </a:ext>
              <a:ext uri="{C183D7F6-B498-43B3-948B-1728B52AA6E4}">
                <adec:decorative xmlns:adec="http://schemas.microsoft.com/office/drawing/2017/decorative" val="1"/>
              </a:ext>
            </a:extLst>
          </p:cNvPr>
          <p:cNvSpPr/>
          <p:nvPr/>
        </p:nvSpPr>
        <p:spPr bwMode="auto">
          <a:xfrm>
            <a:off x="703116" y="1788718"/>
            <a:ext cx="3314698" cy="983024"/>
          </a:xfrm>
          <a:custGeom>
            <a:avLst/>
            <a:gdLst>
              <a:gd name="connsiteX0" fmla="*/ 174860 w 3314698"/>
              <a:gd name="connsiteY0" fmla="*/ 0 h 983024"/>
              <a:gd name="connsiteX1" fmla="*/ 1278175 w 3314698"/>
              <a:gd name="connsiteY1" fmla="*/ 0 h 983024"/>
              <a:gd name="connsiteX2" fmla="*/ 1299113 w 3314698"/>
              <a:gd name="connsiteY2" fmla="*/ 103709 h 983024"/>
              <a:gd name="connsiteX3" fmla="*/ 1657348 w 3314698"/>
              <a:gd name="connsiteY3" fmla="*/ 341163 h 983024"/>
              <a:gd name="connsiteX4" fmla="*/ 2015583 w 3314698"/>
              <a:gd name="connsiteY4" fmla="*/ 103709 h 983024"/>
              <a:gd name="connsiteX5" fmla="*/ 2036521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5" y="0"/>
                </a:lnTo>
                <a:lnTo>
                  <a:pt x="1299113" y="103709"/>
                </a:lnTo>
                <a:cubicBezTo>
                  <a:pt x="1358134" y="243251"/>
                  <a:pt x="1496307" y="341163"/>
                  <a:pt x="1657348" y="341163"/>
                </a:cubicBezTo>
                <a:cubicBezTo>
                  <a:pt x="1818390" y="341163"/>
                  <a:pt x="1956562" y="243251"/>
                  <a:pt x="2015583" y="103709"/>
                </a:cubicBezTo>
                <a:lnTo>
                  <a:pt x="2036521"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kern="0">
                <a:solidFill>
                  <a:schemeClr val="bg1"/>
                </a:solidFill>
                <a:latin typeface="+mj-lt"/>
                <a:ea typeface="+mj-ea"/>
                <a:cs typeface="+mj-cs"/>
              </a:rPr>
              <a:t>Data</a:t>
            </a:r>
            <a:br>
              <a:rPr lang="en-US" sz="1800" kern="0">
                <a:solidFill>
                  <a:schemeClr val="bg1"/>
                </a:solidFill>
                <a:latin typeface="+mj-lt"/>
                <a:ea typeface="+mj-ea"/>
                <a:cs typeface="+mj-cs"/>
              </a:rPr>
            </a:br>
            <a:r>
              <a:rPr lang="en-US" sz="1800" kern="0">
                <a:solidFill>
                  <a:schemeClr val="bg1"/>
                </a:solidFill>
                <a:latin typeface="+mj-lt"/>
                <a:ea typeface="+mj-ea"/>
                <a:cs typeface="+mj-cs"/>
              </a:rPr>
              <a:t>complexities </a:t>
            </a:r>
          </a:p>
        </p:txBody>
      </p:sp>
      <p:grpSp>
        <p:nvGrpSpPr>
          <p:cNvPr id="125" name="Group 124" descr="Bullet points for Data Complexities&#10;Sensitive data requiring increased protection&#10;Poor data quality and inconsistent semantics&#10;Large volumes of current data required&#10;Large amounts of training data to process, update, and check for bias&#10;">
            <a:extLst>
              <a:ext uri="{FF2B5EF4-FFF2-40B4-BE49-F238E27FC236}">
                <a16:creationId xmlns:a16="http://schemas.microsoft.com/office/drawing/2014/main" id="{AFE30615-B086-DE05-C8AE-571B4CF6CCA4}"/>
              </a:ext>
              <a:ext uri="{C183D7F6-B498-43B3-948B-1728B52AA6E4}">
                <adec:decorative xmlns:adec="http://schemas.microsoft.com/office/drawing/2017/decorative" val="0"/>
              </a:ext>
            </a:extLst>
          </p:cNvPr>
          <p:cNvGrpSpPr>
            <a:grpSpLocks/>
          </p:cNvGrpSpPr>
          <p:nvPr/>
        </p:nvGrpSpPr>
        <p:grpSpPr>
          <a:xfrm>
            <a:off x="797497" y="2930347"/>
            <a:ext cx="3125934" cy="3038952"/>
            <a:chOff x="797497" y="2876372"/>
            <a:chExt cx="3125934" cy="3038952"/>
          </a:xfrm>
        </p:grpSpPr>
        <p:sp>
          <p:nvSpPr>
            <p:cNvPr id="61" name="TextBox 60">
              <a:extLst>
                <a:ext uri="{FF2B5EF4-FFF2-40B4-BE49-F238E27FC236}">
                  <a16:creationId xmlns:a16="http://schemas.microsoft.com/office/drawing/2014/main" id="{CCC06F76-2679-6F56-8E6A-42CC7526614E}"/>
                </a:ext>
              </a:extLst>
            </p:cNvPr>
            <p:cNvSpPr txBox="1"/>
            <p:nvPr/>
          </p:nvSpPr>
          <p:spPr>
            <a:xfrm>
              <a:off x="1195958" y="2876372"/>
              <a:ext cx="2727473" cy="492443"/>
            </a:xfrm>
            <a:prstGeom prst="rect">
              <a:avLst/>
            </a:prstGeom>
            <a:noFill/>
          </p:spPr>
          <p:txBody>
            <a:bodyPr wrap="square" lIns="0" tIns="0" rIns="0" bIns="0">
              <a:spAutoFit/>
            </a:bodyPr>
            <a:lstStyle/>
            <a:p>
              <a:pPr marL="0" lvl="1"/>
              <a:r>
                <a:rPr lang="en-US" sz="1600"/>
                <a:t>Sensitive data requiring increased protection</a:t>
              </a:r>
            </a:p>
          </p:txBody>
        </p:sp>
        <p:sp>
          <p:nvSpPr>
            <p:cNvPr id="62" name="TextBox 61">
              <a:extLst>
                <a:ext uri="{FF2B5EF4-FFF2-40B4-BE49-F238E27FC236}">
                  <a16:creationId xmlns:a16="http://schemas.microsoft.com/office/drawing/2014/main" id="{DC385D72-81D7-9F21-7300-EACB44AE2CB0}"/>
                </a:ext>
              </a:extLst>
            </p:cNvPr>
            <p:cNvSpPr txBox="1">
              <a:spLocks/>
            </p:cNvSpPr>
            <p:nvPr/>
          </p:nvSpPr>
          <p:spPr>
            <a:xfrm>
              <a:off x="1195958" y="3643135"/>
              <a:ext cx="2727473" cy="492443"/>
            </a:xfrm>
            <a:prstGeom prst="rect">
              <a:avLst/>
            </a:prstGeom>
            <a:noFill/>
          </p:spPr>
          <p:txBody>
            <a:bodyPr wrap="square" lIns="0" tIns="0" rIns="0" bIns="0">
              <a:spAutoFit/>
            </a:bodyPr>
            <a:lstStyle/>
            <a:p>
              <a:pPr marL="0" lvl="1"/>
              <a:r>
                <a:rPr lang="en-US" sz="1600"/>
                <a:t>Poor data quality and inconsistent semantics</a:t>
              </a:r>
            </a:p>
          </p:txBody>
        </p:sp>
        <p:sp>
          <p:nvSpPr>
            <p:cNvPr id="63" name="TextBox 62">
              <a:extLst>
                <a:ext uri="{FF2B5EF4-FFF2-40B4-BE49-F238E27FC236}">
                  <a16:creationId xmlns:a16="http://schemas.microsoft.com/office/drawing/2014/main" id="{1899B1B0-421E-AF12-BAA2-3969030A7571}"/>
                </a:ext>
              </a:extLst>
            </p:cNvPr>
            <p:cNvSpPr txBox="1">
              <a:spLocks/>
            </p:cNvSpPr>
            <p:nvPr/>
          </p:nvSpPr>
          <p:spPr>
            <a:xfrm>
              <a:off x="1195958" y="4409897"/>
              <a:ext cx="2727473" cy="492443"/>
            </a:xfrm>
            <a:prstGeom prst="rect">
              <a:avLst/>
            </a:prstGeom>
            <a:noFill/>
          </p:spPr>
          <p:txBody>
            <a:bodyPr wrap="square" lIns="0" tIns="0" rIns="0" bIns="0">
              <a:spAutoFit/>
            </a:bodyPr>
            <a:lstStyle/>
            <a:p>
              <a:pPr marL="0" lvl="1"/>
              <a:r>
                <a:rPr lang="en-US" sz="1600"/>
                <a:t>Large volumes of current data required</a:t>
              </a:r>
            </a:p>
          </p:txBody>
        </p:sp>
        <p:sp>
          <p:nvSpPr>
            <p:cNvPr id="64" name="TextBox 63">
              <a:extLst>
                <a:ext uri="{FF2B5EF4-FFF2-40B4-BE49-F238E27FC236}">
                  <a16:creationId xmlns:a16="http://schemas.microsoft.com/office/drawing/2014/main" id="{8DEA0217-0373-2384-6043-F359918FC320}"/>
                </a:ext>
              </a:extLst>
            </p:cNvPr>
            <p:cNvSpPr txBox="1">
              <a:spLocks/>
            </p:cNvSpPr>
            <p:nvPr/>
          </p:nvSpPr>
          <p:spPr>
            <a:xfrm>
              <a:off x="1195958" y="5176660"/>
              <a:ext cx="2727473" cy="738664"/>
            </a:xfrm>
            <a:prstGeom prst="rect">
              <a:avLst/>
            </a:prstGeom>
            <a:noFill/>
          </p:spPr>
          <p:txBody>
            <a:bodyPr wrap="square" lIns="0" tIns="0" rIns="0" bIns="0">
              <a:spAutoFit/>
            </a:bodyPr>
            <a:lstStyle/>
            <a:p>
              <a:pPr marL="0" lvl="1"/>
              <a:r>
                <a:rPr lang="en-US" sz="1600"/>
                <a:t>Large amounts of training data to process, update, and check for bias</a:t>
              </a:r>
            </a:p>
          </p:txBody>
        </p:sp>
        <p:cxnSp>
          <p:nvCxnSpPr>
            <p:cNvPr id="65" name="Straight Connector 64">
              <a:extLst>
                <a:ext uri="{FF2B5EF4-FFF2-40B4-BE49-F238E27FC236}">
                  <a16:creationId xmlns:a16="http://schemas.microsoft.com/office/drawing/2014/main" id="{F15E2D00-2E2A-2E10-CC18-829AA5419946}"/>
                </a:ext>
              </a:extLst>
            </p:cNvPr>
            <p:cNvCxnSpPr>
              <a:cxnSpLocks/>
            </p:cNvCxnSpPr>
            <p:nvPr/>
          </p:nvCxnSpPr>
          <p:spPr>
            <a:xfrm>
              <a:off x="1195958" y="3505975"/>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19C3F0-2C2E-4D25-3023-69B04D7DBFA2}"/>
                </a:ext>
              </a:extLst>
            </p:cNvPr>
            <p:cNvCxnSpPr>
              <a:cxnSpLocks/>
            </p:cNvCxnSpPr>
            <p:nvPr/>
          </p:nvCxnSpPr>
          <p:spPr>
            <a:xfrm>
              <a:off x="1195958" y="4272738"/>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990672-0F27-1910-8E16-B7F69EECDDA3}"/>
                </a:ext>
              </a:extLst>
            </p:cNvPr>
            <p:cNvCxnSpPr>
              <a:cxnSpLocks/>
            </p:cNvCxnSpPr>
            <p:nvPr/>
          </p:nvCxnSpPr>
          <p:spPr>
            <a:xfrm>
              <a:off x="1195958" y="5039501"/>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2D27541-8EBB-B931-A5BE-D419E817236A}"/>
                </a:ext>
              </a:extLst>
            </p:cNvPr>
            <p:cNvCxnSpPr>
              <a:cxnSpLocks/>
              <a:stCxn id="87" idx="4"/>
              <a:endCxn id="91" idx="0"/>
            </p:cNvCxnSpPr>
            <p:nvPr/>
          </p:nvCxnSpPr>
          <p:spPr>
            <a:xfrm>
              <a:off x="888937" y="3094377"/>
              <a:ext cx="0" cy="2113138"/>
            </a:xfrm>
            <a:prstGeom prst="line">
              <a:avLst/>
            </a:prstGeom>
            <a:ln w="25400">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9EF6E590-A851-88A4-ADF5-938E6F2FB229}"/>
                </a:ext>
              </a:extLst>
            </p:cNvPr>
            <p:cNvGrpSpPr>
              <a:grpSpLocks/>
            </p:cNvGrpSpPr>
            <p:nvPr/>
          </p:nvGrpSpPr>
          <p:grpSpPr>
            <a:xfrm>
              <a:off x="797497" y="2911497"/>
              <a:ext cx="182880" cy="182880"/>
              <a:chOff x="2198708" y="1839720"/>
              <a:chExt cx="628312" cy="628312"/>
            </a:xfrm>
          </p:grpSpPr>
          <p:sp>
            <p:nvSpPr>
              <p:cNvPr id="87" name="Oval 35_1_1">
                <a:extLst>
                  <a:ext uri="{FF2B5EF4-FFF2-40B4-BE49-F238E27FC236}">
                    <a16:creationId xmlns:a16="http://schemas.microsoft.com/office/drawing/2014/main" id="{7C3DB146-EB20-3E2B-313A-5221B02B8A02}"/>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88" name="Oval 35_1">
                <a:extLst>
                  <a:ext uri="{FF2B5EF4-FFF2-40B4-BE49-F238E27FC236}">
                    <a16:creationId xmlns:a16="http://schemas.microsoft.com/office/drawing/2014/main" id="{78505F08-9AC1-39F6-5D0D-00BE2355FAA4}"/>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89" name="Group 88">
              <a:extLst>
                <a:ext uri="{FF2B5EF4-FFF2-40B4-BE49-F238E27FC236}">
                  <a16:creationId xmlns:a16="http://schemas.microsoft.com/office/drawing/2014/main" id="{90C8BC8A-AB9B-0E5D-E864-A21E100746B1}"/>
                </a:ext>
              </a:extLst>
            </p:cNvPr>
            <p:cNvGrpSpPr>
              <a:grpSpLocks/>
            </p:cNvGrpSpPr>
            <p:nvPr/>
          </p:nvGrpSpPr>
          <p:grpSpPr>
            <a:xfrm>
              <a:off x="797497" y="5207515"/>
              <a:ext cx="182880" cy="182880"/>
              <a:chOff x="2198708" y="1839720"/>
              <a:chExt cx="628312" cy="628312"/>
            </a:xfrm>
          </p:grpSpPr>
          <p:sp>
            <p:nvSpPr>
              <p:cNvPr id="90" name="Oval 35_1_1">
                <a:extLst>
                  <a:ext uri="{FF2B5EF4-FFF2-40B4-BE49-F238E27FC236}">
                    <a16:creationId xmlns:a16="http://schemas.microsoft.com/office/drawing/2014/main" id="{F09E22DA-3E2E-F5D9-E99B-60549AE4BE95}"/>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91" name="Oval 35_1">
                <a:extLst>
                  <a:ext uri="{FF2B5EF4-FFF2-40B4-BE49-F238E27FC236}">
                    <a16:creationId xmlns:a16="http://schemas.microsoft.com/office/drawing/2014/main" id="{7349A858-A390-6E4A-8FC5-027F4ACA2C01}"/>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92" name="Group 91">
              <a:extLst>
                <a:ext uri="{FF2B5EF4-FFF2-40B4-BE49-F238E27FC236}">
                  <a16:creationId xmlns:a16="http://schemas.microsoft.com/office/drawing/2014/main" id="{6579BA66-CCB4-B53D-371D-11891E0F717E}"/>
                </a:ext>
              </a:extLst>
            </p:cNvPr>
            <p:cNvGrpSpPr>
              <a:grpSpLocks/>
            </p:cNvGrpSpPr>
            <p:nvPr/>
          </p:nvGrpSpPr>
          <p:grpSpPr>
            <a:xfrm>
              <a:off x="797497" y="3672184"/>
              <a:ext cx="182880" cy="182880"/>
              <a:chOff x="2198708" y="1839720"/>
              <a:chExt cx="628312" cy="628312"/>
            </a:xfrm>
          </p:grpSpPr>
          <p:sp>
            <p:nvSpPr>
              <p:cNvPr id="93" name="Oval 35_1_1">
                <a:extLst>
                  <a:ext uri="{FF2B5EF4-FFF2-40B4-BE49-F238E27FC236}">
                    <a16:creationId xmlns:a16="http://schemas.microsoft.com/office/drawing/2014/main" id="{80074163-3A90-4028-1323-D8BD85BA0791}"/>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94" name="Oval 35_1">
                <a:extLst>
                  <a:ext uri="{FF2B5EF4-FFF2-40B4-BE49-F238E27FC236}">
                    <a16:creationId xmlns:a16="http://schemas.microsoft.com/office/drawing/2014/main" id="{7DB75CA5-AB15-183E-D158-E8053B00AA1E}"/>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95" name="Group 94">
              <a:extLst>
                <a:ext uri="{FF2B5EF4-FFF2-40B4-BE49-F238E27FC236}">
                  <a16:creationId xmlns:a16="http://schemas.microsoft.com/office/drawing/2014/main" id="{50C1CF1B-A4CA-85EC-FFB0-AABAB2540C8E}"/>
                </a:ext>
              </a:extLst>
            </p:cNvPr>
            <p:cNvGrpSpPr>
              <a:grpSpLocks/>
            </p:cNvGrpSpPr>
            <p:nvPr/>
          </p:nvGrpSpPr>
          <p:grpSpPr>
            <a:xfrm>
              <a:off x="797497" y="4447311"/>
              <a:ext cx="182880" cy="182880"/>
              <a:chOff x="2198708" y="1839720"/>
              <a:chExt cx="628312" cy="628312"/>
            </a:xfrm>
          </p:grpSpPr>
          <p:sp>
            <p:nvSpPr>
              <p:cNvPr id="96" name="Oval 35_1_1">
                <a:extLst>
                  <a:ext uri="{FF2B5EF4-FFF2-40B4-BE49-F238E27FC236}">
                    <a16:creationId xmlns:a16="http://schemas.microsoft.com/office/drawing/2014/main" id="{009365B4-C341-3B78-A027-D6E7E6AE6F12}"/>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97" name="Oval 35_1">
                <a:extLst>
                  <a:ext uri="{FF2B5EF4-FFF2-40B4-BE49-F238E27FC236}">
                    <a16:creationId xmlns:a16="http://schemas.microsoft.com/office/drawing/2014/main" id="{7AC4100E-9D8B-0CEA-553B-2EE456AE083F}"/>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sp>
        <p:nvSpPr>
          <p:cNvPr id="78" name="Oval 35_1_1">
            <a:extLst>
              <a:ext uri="{FF2B5EF4-FFF2-40B4-BE49-F238E27FC236}">
                <a16:creationId xmlns:a16="http://schemas.microsoft.com/office/drawing/2014/main" id="{958166D0-7533-87DA-D901-8A2EE6F06227}"/>
              </a:ext>
              <a:ext uri="{C183D7F6-B498-43B3-948B-1728B52AA6E4}">
                <adec:decorative xmlns:adec="http://schemas.microsoft.com/office/drawing/2017/decorative" val="1"/>
              </a:ext>
            </a:extLst>
          </p:cNvPr>
          <p:cNvSpPr>
            <a:spLocks/>
          </p:cNvSpPr>
          <p:nvPr/>
        </p:nvSpPr>
        <p:spPr bwMode="auto">
          <a:xfrm>
            <a:off x="5781845" y="1426937"/>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79" name="Oval 35_1">
            <a:extLst>
              <a:ext uri="{FF2B5EF4-FFF2-40B4-BE49-F238E27FC236}">
                <a16:creationId xmlns:a16="http://schemas.microsoft.com/office/drawing/2014/main" id="{7197D21E-52CA-F322-DF1B-1F2FA7FAF7FC}"/>
              </a:ext>
              <a:ext uri="{C183D7F6-B498-43B3-948B-1728B52AA6E4}">
                <adec:decorative xmlns:adec="http://schemas.microsoft.com/office/drawing/2017/decorative" val="1"/>
              </a:ext>
            </a:extLst>
          </p:cNvPr>
          <p:cNvSpPr>
            <a:spLocks/>
          </p:cNvSpPr>
          <p:nvPr/>
        </p:nvSpPr>
        <p:spPr bwMode="auto">
          <a:xfrm>
            <a:off x="5781845" y="1426937"/>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9" name="Picture 5" descr="Laptop and Teams window in orange color">
            <a:extLst>
              <a:ext uri="{FF2B5EF4-FFF2-40B4-BE49-F238E27FC236}">
                <a16:creationId xmlns:a16="http://schemas.microsoft.com/office/drawing/2014/main" id="{86B956FB-8FE7-AE24-DD02-B657A7E7929E}"/>
              </a:ext>
            </a:extLst>
          </p:cNvPr>
          <p:cNvPicPr>
            <a:picLocks noChangeAspect="1"/>
          </p:cNvPicPr>
          <p:nvPr/>
        </p:nvPicPr>
        <p:blipFill>
          <a:blip r:embed="rId6"/>
          <a:stretch>
            <a:fillRect/>
          </a:stretch>
        </p:blipFill>
        <p:spPr>
          <a:xfrm>
            <a:off x="5893197" y="1538289"/>
            <a:ext cx="405610" cy="405608"/>
          </a:xfrm>
          <a:prstGeom prst="rect">
            <a:avLst/>
          </a:prstGeom>
        </p:spPr>
      </p:pic>
      <p:sp>
        <p:nvSpPr>
          <p:cNvPr id="14" name="Freeform 7_1">
            <a:extLst>
              <a:ext uri="{FF2B5EF4-FFF2-40B4-BE49-F238E27FC236}">
                <a16:creationId xmlns:a16="http://schemas.microsoft.com/office/drawing/2014/main" id="{E7F7EBE6-689B-3FDA-0915-E8DAB65F63C7}"/>
              </a:ext>
            </a:extLst>
          </p:cNvPr>
          <p:cNvSpPr/>
          <p:nvPr/>
        </p:nvSpPr>
        <p:spPr bwMode="auto">
          <a:xfrm>
            <a:off x="4773763" y="2160193"/>
            <a:ext cx="264447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1800" kern="0">
                <a:solidFill>
                  <a:schemeClr val="bg1"/>
                </a:solidFill>
                <a:latin typeface="+mj-lt"/>
                <a:ea typeface="+mj-ea"/>
                <a:cs typeface="+mj-cs"/>
              </a:rPr>
              <a:t>Technology</a:t>
            </a:r>
            <a:br>
              <a:rPr lang="en-US" sz="1800" kern="0">
                <a:solidFill>
                  <a:schemeClr val="bg1"/>
                </a:solidFill>
                <a:latin typeface="+mj-lt"/>
                <a:ea typeface="+mj-ea"/>
                <a:cs typeface="+mj-cs"/>
              </a:rPr>
            </a:br>
            <a:r>
              <a:rPr lang="en-US" sz="1800" kern="0">
                <a:solidFill>
                  <a:schemeClr val="bg1"/>
                </a:solidFill>
                <a:latin typeface="+mj-lt"/>
                <a:ea typeface="+mj-ea"/>
                <a:cs typeface="+mj-cs"/>
              </a:rPr>
              <a:t>and skills gaps</a:t>
            </a:r>
          </a:p>
        </p:txBody>
      </p:sp>
      <p:sp>
        <p:nvSpPr>
          <p:cNvPr id="11" name="Freeform 7_1">
            <a:extLst>
              <a:ext uri="{FF2B5EF4-FFF2-40B4-BE49-F238E27FC236}">
                <a16:creationId xmlns:a16="http://schemas.microsoft.com/office/drawing/2014/main" id="{6367D2C6-A08D-F1E3-EBAC-760BD308391C}"/>
              </a:ext>
              <a:ext uri="{C183D7F6-B498-43B3-948B-1728B52AA6E4}">
                <adec:decorative xmlns:adec="http://schemas.microsoft.com/office/drawing/2017/decorative" val="1"/>
              </a:ext>
            </a:extLst>
          </p:cNvPr>
          <p:cNvSpPr/>
          <p:nvPr/>
        </p:nvSpPr>
        <p:spPr bwMode="auto">
          <a:xfrm>
            <a:off x="4438652" y="1788718"/>
            <a:ext cx="3314698" cy="983024"/>
          </a:xfrm>
          <a:custGeom>
            <a:avLst/>
            <a:gdLst>
              <a:gd name="connsiteX0" fmla="*/ 174860 w 3314698"/>
              <a:gd name="connsiteY0" fmla="*/ 0 h 983024"/>
              <a:gd name="connsiteX1" fmla="*/ 1278176 w 3314698"/>
              <a:gd name="connsiteY1" fmla="*/ 0 h 983024"/>
              <a:gd name="connsiteX2" fmla="*/ 1299114 w 3314698"/>
              <a:gd name="connsiteY2" fmla="*/ 103709 h 983024"/>
              <a:gd name="connsiteX3" fmla="*/ 1657349 w 3314698"/>
              <a:gd name="connsiteY3" fmla="*/ 341163 h 983024"/>
              <a:gd name="connsiteX4" fmla="*/ 2015584 w 3314698"/>
              <a:gd name="connsiteY4" fmla="*/ 103709 h 983024"/>
              <a:gd name="connsiteX5" fmla="*/ 2036522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6" y="0"/>
                </a:lnTo>
                <a:lnTo>
                  <a:pt x="1299114" y="103709"/>
                </a:lnTo>
                <a:cubicBezTo>
                  <a:pt x="1358135" y="243251"/>
                  <a:pt x="1496308" y="341163"/>
                  <a:pt x="1657349" y="341163"/>
                </a:cubicBezTo>
                <a:cubicBezTo>
                  <a:pt x="1818391" y="341163"/>
                  <a:pt x="1956563" y="243251"/>
                  <a:pt x="2015584" y="103709"/>
                </a:cubicBezTo>
                <a:lnTo>
                  <a:pt x="2036522"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kern="0">
              <a:solidFill>
                <a:schemeClr val="bg1"/>
              </a:solidFill>
              <a:latin typeface="+mj-lt"/>
              <a:ea typeface="+mj-ea"/>
              <a:cs typeface="+mj-cs"/>
            </a:endParaRPr>
          </a:p>
        </p:txBody>
      </p:sp>
      <p:sp>
        <p:nvSpPr>
          <p:cNvPr id="8" name="Freeform: Shape 7">
            <a:extLst>
              <a:ext uri="{FF2B5EF4-FFF2-40B4-BE49-F238E27FC236}">
                <a16:creationId xmlns:a16="http://schemas.microsoft.com/office/drawing/2014/main" id="{7E755810-A108-163F-1C3B-3FB9EDC1EEDE}"/>
              </a:ext>
              <a:ext uri="{C183D7F6-B498-43B3-948B-1728B52AA6E4}">
                <adec:decorative xmlns:adec="http://schemas.microsoft.com/office/drawing/2017/decorative" val="1"/>
              </a:ext>
            </a:extLst>
          </p:cNvPr>
          <p:cNvSpPr/>
          <p:nvPr/>
        </p:nvSpPr>
        <p:spPr bwMode="auto">
          <a:xfrm>
            <a:off x="4438652" y="1788718"/>
            <a:ext cx="3314698" cy="983024"/>
          </a:xfrm>
          <a:custGeom>
            <a:avLst/>
            <a:gdLst>
              <a:gd name="connsiteX0" fmla="*/ 174860 w 3314698"/>
              <a:gd name="connsiteY0" fmla="*/ 0 h 983024"/>
              <a:gd name="connsiteX1" fmla="*/ 1278176 w 3314698"/>
              <a:gd name="connsiteY1" fmla="*/ 0 h 983024"/>
              <a:gd name="connsiteX2" fmla="*/ 1299114 w 3314698"/>
              <a:gd name="connsiteY2" fmla="*/ 103709 h 983024"/>
              <a:gd name="connsiteX3" fmla="*/ 1657349 w 3314698"/>
              <a:gd name="connsiteY3" fmla="*/ 341163 h 983024"/>
              <a:gd name="connsiteX4" fmla="*/ 2015584 w 3314698"/>
              <a:gd name="connsiteY4" fmla="*/ 103709 h 983024"/>
              <a:gd name="connsiteX5" fmla="*/ 2036522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6" y="0"/>
                </a:lnTo>
                <a:lnTo>
                  <a:pt x="1299114" y="103709"/>
                </a:lnTo>
                <a:cubicBezTo>
                  <a:pt x="1358135" y="243251"/>
                  <a:pt x="1496308" y="341163"/>
                  <a:pt x="1657349" y="341163"/>
                </a:cubicBezTo>
                <a:cubicBezTo>
                  <a:pt x="1818391" y="341163"/>
                  <a:pt x="1956563" y="243251"/>
                  <a:pt x="2015584" y="103709"/>
                </a:cubicBezTo>
                <a:lnTo>
                  <a:pt x="2036522"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kern="0">
                <a:solidFill>
                  <a:schemeClr val="bg1"/>
                </a:solidFill>
                <a:latin typeface="+mj-lt"/>
                <a:ea typeface="+mj-ea"/>
                <a:cs typeface="+mj-cs"/>
              </a:rPr>
              <a:t>Technology</a:t>
            </a:r>
            <a:br>
              <a:rPr lang="en-US" sz="1800" kern="0">
                <a:solidFill>
                  <a:schemeClr val="bg1"/>
                </a:solidFill>
                <a:latin typeface="+mj-lt"/>
                <a:ea typeface="+mj-ea"/>
                <a:cs typeface="+mj-cs"/>
              </a:rPr>
            </a:br>
            <a:r>
              <a:rPr lang="en-US" sz="1800" kern="0">
                <a:solidFill>
                  <a:schemeClr val="bg1"/>
                </a:solidFill>
                <a:latin typeface="+mj-lt"/>
                <a:ea typeface="+mj-ea"/>
                <a:cs typeface="+mj-cs"/>
              </a:rPr>
              <a:t>and skills gaps</a:t>
            </a:r>
          </a:p>
        </p:txBody>
      </p:sp>
      <p:grpSp>
        <p:nvGrpSpPr>
          <p:cNvPr id="177" name="Group 176" descr="Bullet points to Technology and Skill gaps&#10;Mix of hybrid, on-premises, and cloud environments&#10;Legacy systems and infrastructure&#10;Need seamless, omnichannel services&#10;Gap in competency and skill in AI&#10;Adoption and change management readiness">
            <a:extLst>
              <a:ext uri="{FF2B5EF4-FFF2-40B4-BE49-F238E27FC236}">
                <a16:creationId xmlns:a16="http://schemas.microsoft.com/office/drawing/2014/main" id="{E4A66934-991D-8A2A-3AFF-927AED6E615F}"/>
              </a:ext>
              <a:ext uri="{C183D7F6-B498-43B3-948B-1728B52AA6E4}">
                <adec:decorative xmlns:adec="http://schemas.microsoft.com/office/drawing/2017/decorative" val="0"/>
              </a:ext>
            </a:extLst>
          </p:cNvPr>
          <p:cNvGrpSpPr>
            <a:grpSpLocks/>
          </p:cNvGrpSpPr>
          <p:nvPr/>
        </p:nvGrpSpPr>
        <p:grpSpPr>
          <a:xfrm>
            <a:off x="4533033" y="2930347"/>
            <a:ext cx="3125934" cy="3193735"/>
            <a:chOff x="4533033" y="2876372"/>
            <a:chExt cx="3125934" cy="3193735"/>
          </a:xfrm>
        </p:grpSpPr>
        <p:sp>
          <p:nvSpPr>
            <p:cNvPr id="128" name="TextBox 127">
              <a:extLst>
                <a:ext uri="{FF2B5EF4-FFF2-40B4-BE49-F238E27FC236}">
                  <a16:creationId xmlns:a16="http://schemas.microsoft.com/office/drawing/2014/main" id="{9E647C6C-DF48-3333-79F9-2C73D0E1A39D}"/>
                </a:ext>
              </a:extLst>
            </p:cNvPr>
            <p:cNvSpPr txBox="1"/>
            <p:nvPr/>
          </p:nvSpPr>
          <p:spPr>
            <a:xfrm>
              <a:off x="4931494" y="2876372"/>
              <a:ext cx="2727473" cy="492443"/>
            </a:xfrm>
            <a:prstGeom prst="rect">
              <a:avLst/>
            </a:prstGeom>
            <a:noFill/>
          </p:spPr>
          <p:txBody>
            <a:bodyPr wrap="square" lIns="0" tIns="0" rIns="0" bIns="0">
              <a:spAutoFit/>
            </a:bodyPr>
            <a:lstStyle/>
            <a:p>
              <a:pPr marL="0" lvl="1"/>
              <a:r>
                <a:rPr lang="en-US" sz="1600"/>
                <a:t>Mix of hybrid, on-premises, and cloud environments</a:t>
              </a:r>
            </a:p>
          </p:txBody>
        </p:sp>
        <p:sp>
          <p:nvSpPr>
            <p:cNvPr id="129" name="TextBox 128">
              <a:extLst>
                <a:ext uri="{FF2B5EF4-FFF2-40B4-BE49-F238E27FC236}">
                  <a16:creationId xmlns:a16="http://schemas.microsoft.com/office/drawing/2014/main" id="{CA35372C-0791-482F-22E6-DE8A750E4E5D}"/>
                </a:ext>
              </a:extLst>
            </p:cNvPr>
            <p:cNvSpPr txBox="1">
              <a:spLocks/>
            </p:cNvSpPr>
            <p:nvPr/>
          </p:nvSpPr>
          <p:spPr>
            <a:xfrm>
              <a:off x="4931494" y="3551695"/>
              <a:ext cx="2727473" cy="492443"/>
            </a:xfrm>
            <a:prstGeom prst="rect">
              <a:avLst/>
            </a:prstGeom>
            <a:noFill/>
          </p:spPr>
          <p:txBody>
            <a:bodyPr wrap="square" lIns="0" tIns="0" rIns="0" bIns="0">
              <a:spAutoFit/>
            </a:bodyPr>
            <a:lstStyle/>
            <a:p>
              <a:pPr marL="0" lvl="1"/>
              <a:r>
                <a:rPr lang="en-US" sz="1600"/>
                <a:t>Legacy systems and infrastructure</a:t>
              </a:r>
            </a:p>
          </p:txBody>
        </p:sp>
        <p:sp>
          <p:nvSpPr>
            <p:cNvPr id="130" name="TextBox 129">
              <a:extLst>
                <a:ext uri="{FF2B5EF4-FFF2-40B4-BE49-F238E27FC236}">
                  <a16:creationId xmlns:a16="http://schemas.microsoft.com/office/drawing/2014/main" id="{79A0B5AE-76A0-1670-D865-02A359D937F6}"/>
                </a:ext>
              </a:extLst>
            </p:cNvPr>
            <p:cNvSpPr txBox="1">
              <a:spLocks/>
            </p:cNvSpPr>
            <p:nvPr/>
          </p:nvSpPr>
          <p:spPr>
            <a:xfrm>
              <a:off x="4931494" y="4227018"/>
              <a:ext cx="2727473" cy="492443"/>
            </a:xfrm>
            <a:prstGeom prst="rect">
              <a:avLst/>
            </a:prstGeom>
            <a:noFill/>
          </p:spPr>
          <p:txBody>
            <a:bodyPr wrap="square" lIns="0" tIns="0" rIns="0" bIns="0">
              <a:spAutoFit/>
            </a:bodyPr>
            <a:lstStyle/>
            <a:p>
              <a:pPr marL="0" lvl="1"/>
              <a:r>
                <a:rPr lang="en-US" sz="1600"/>
                <a:t>Need seamless, omnichannel services</a:t>
              </a:r>
            </a:p>
          </p:txBody>
        </p:sp>
        <p:sp>
          <p:nvSpPr>
            <p:cNvPr id="131" name="TextBox 130">
              <a:extLst>
                <a:ext uri="{FF2B5EF4-FFF2-40B4-BE49-F238E27FC236}">
                  <a16:creationId xmlns:a16="http://schemas.microsoft.com/office/drawing/2014/main" id="{700F1BCF-666E-4219-7DBF-E6D7122F0996}"/>
                </a:ext>
              </a:extLst>
            </p:cNvPr>
            <p:cNvSpPr txBox="1">
              <a:spLocks/>
            </p:cNvSpPr>
            <p:nvPr/>
          </p:nvSpPr>
          <p:spPr>
            <a:xfrm>
              <a:off x="4931494" y="4902341"/>
              <a:ext cx="2727473" cy="492443"/>
            </a:xfrm>
            <a:prstGeom prst="rect">
              <a:avLst/>
            </a:prstGeom>
            <a:noFill/>
          </p:spPr>
          <p:txBody>
            <a:bodyPr wrap="square" lIns="0" tIns="0" rIns="0" bIns="0">
              <a:spAutoFit/>
            </a:bodyPr>
            <a:lstStyle/>
            <a:p>
              <a:pPr marL="0" lvl="1"/>
              <a:r>
                <a:rPr lang="en-US" sz="1600"/>
                <a:t>Gap in competency and</a:t>
              </a:r>
              <a:br>
                <a:rPr lang="en-US" sz="1600"/>
              </a:br>
              <a:r>
                <a:rPr lang="en-US" sz="1600"/>
                <a:t>skill in AI</a:t>
              </a:r>
            </a:p>
          </p:txBody>
        </p:sp>
        <p:cxnSp>
          <p:nvCxnSpPr>
            <p:cNvPr id="132" name="Straight Connector 131">
              <a:extLst>
                <a:ext uri="{FF2B5EF4-FFF2-40B4-BE49-F238E27FC236}">
                  <a16:creationId xmlns:a16="http://schemas.microsoft.com/office/drawing/2014/main" id="{02E59A2C-F2F8-5DD2-6A05-83EE1C40AA7B}"/>
                </a:ext>
              </a:extLst>
            </p:cNvPr>
            <p:cNvCxnSpPr>
              <a:cxnSpLocks/>
            </p:cNvCxnSpPr>
            <p:nvPr/>
          </p:nvCxnSpPr>
          <p:spPr>
            <a:xfrm>
              <a:off x="4931494" y="3460255"/>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B759A4A-7D26-3EB9-0CDB-A183DCC3C4D5}"/>
                </a:ext>
              </a:extLst>
            </p:cNvPr>
            <p:cNvCxnSpPr>
              <a:cxnSpLocks/>
            </p:cNvCxnSpPr>
            <p:nvPr/>
          </p:nvCxnSpPr>
          <p:spPr>
            <a:xfrm>
              <a:off x="4931494" y="4135578"/>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2023BC7-1CEA-E830-10DB-9569F9EEEE2B}"/>
                </a:ext>
              </a:extLst>
            </p:cNvPr>
            <p:cNvCxnSpPr>
              <a:cxnSpLocks/>
            </p:cNvCxnSpPr>
            <p:nvPr/>
          </p:nvCxnSpPr>
          <p:spPr>
            <a:xfrm>
              <a:off x="4931494" y="4810901"/>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BBE7DE8-36A1-F09C-57FF-1E20EC508BBD}"/>
                </a:ext>
              </a:extLst>
            </p:cNvPr>
            <p:cNvCxnSpPr>
              <a:cxnSpLocks/>
              <a:stCxn id="146" idx="4"/>
              <a:endCxn id="152" idx="0"/>
            </p:cNvCxnSpPr>
            <p:nvPr/>
          </p:nvCxnSpPr>
          <p:spPr>
            <a:xfrm>
              <a:off x="4624473" y="3094377"/>
              <a:ext cx="0" cy="2484050"/>
            </a:xfrm>
            <a:prstGeom prst="line">
              <a:avLst/>
            </a:prstGeom>
            <a:ln w="25400">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43A2886A-A991-84F3-60CF-841A0D61F59C}"/>
                </a:ext>
              </a:extLst>
            </p:cNvPr>
            <p:cNvGrpSpPr>
              <a:grpSpLocks/>
            </p:cNvGrpSpPr>
            <p:nvPr/>
          </p:nvGrpSpPr>
          <p:grpSpPr>
            <a:xfrm>
              <a:off x="4533033" y="2911497"/>
              <a:ext cx="182880" cy="182880"/>
              <a:chOff x="2198708" y="1839720"/>
              <a:chExt cx="628312" cy="628312"/>
            </a:xfrm>
          </p:grpSpPr>
          <p:sp>
            <p:nvSpPr>
              <p:cNvPr id="146" name="Oval 35_1_1">
                <a:extLst>
                  <a:ext uri="{FF2B5EF4-FFF2-40B4-BE49-F238E27FC236}">
                    <a16:creationId xmlns:a16="http://schemas.microsoft.com/office/drawing/2014/main" id="{DC89B20B-AC08-8254-4380-6094AF56EF58}"/>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47" name="Oval 35_1">
                <a:extLst>
                  <a:ext uri="{FF2B5EF4-FFF2-40B4-BE49-F238E27FC236}">
                    <a16:creationId xmlns:a16="http://schemas.microsoft.com/office/drawing/2014/main" id="{193FE518-DC43-C48C-E9A7-7DDA2089E7F9}"/>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137" name="Group 136">
              <a:extLst>
                <a:ext uri="{FF2B5EF4-FFF2-40B4-BE49-F238E27FC236}">
                  <a16:creationId xmlns:a16="http://schemas.microsoft.com/office/drawing/2014/main" id="{D6648052-6752-FE1E-6284-57260E17C3E1}"/>
                </a:ext>
              </a:extLst>
            </p:cNvPr>
            <p:cNvGrpSpPr>
              <a:grpSpLocks/>
            </p:cNvGrpSpPr>
            <p:nvPr/>
          </p:nvGrpSpPr>
          <p:grpSpPr>
            <a:xfrm>
              <a:off x="4533033" y="4928965"/>
              <a:ext cx="182880" cy="182880"/>
              <a:chOff x="2198708" y="1839720"/>
              <a:chExt cx="628312" cy="628312"/>
            </a:xfrm>
          </p:grpSpPr>
          <p:sp>
            <p:nvSpPr>
              <p:cNvPr id="144" name="Oval 35_1_1">
                <a:extLst>
                  <a:ext uri="{FF2B5EF4-FFF2-40B4-BE49-F238E27FC236}">
                    <a16:creationId xmlns:a16="http://schemas.microsoft.com/office/drawing/2014/main" id="{366CC95D-EA9F-A833-BA15-E5965BC7A140}"/>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45" name="Oval 35_1">
                <a:extLst>
                  <a:ext uri="{FF2B5EF4-FFF2-40B4-BE49-F238E27FC236}">
                    <a16:creationId xmlns:a16="http://schemas.microsoft.com/office/drawing/2014/main" id="{E7847A59-9884-A271-C3EB-13650A87B850}"/>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138" name="Group 137">
              <a:extLst>
                <a:ext uri="{FF2B5EF4-FFF2-40B4-BE49-F238E27FC236}">
                  <a16:creationId xmlns:a16="http://schemas.microsoft.com/office/drawing/2014/main" id="{C0660379-7284-5200-2CE5-02EF3852387E}"/>
                </a:ext>
              </a:extLst>
            </p:cNvPr>
            <p:cNvGrpSpPr>
              <a:grpSpLocks/>
            </p:cNvGrpSpPr>
            <p:nvPr/>
          </p:nvGrpSpPr>
          <p:grpSpPr>
            <a:xfrm>
              <a:off x="4533033" y="3596054"/>
              <a:ext cx="182880" cy="182880"/>
              <a:chOff x="2198708" y="1839720"/>
              <a:chExt cx="628312" cy="628312"/>
            </a:xfrm>
          </p:grpSpPr>
          <p:sp>
            <p:nvSpPr>
              <p:cNvPr id="142" name="Oval 35_1_1">
                <a:extLst>
                  <a:ext uri="{FF2B5EF4-FFF2-40B4-BE49-F238E27FC236}">
                    <a16:creationId xmlns:a16="http://schemas.microsoft.com/office/drawing/2014/main" id="{4196D415-7FC6-F7EB-59DD-BE3460560936}"/>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43" name="Oval 35_1">
                <a:extLst>
                  <a:ext uri="{FF2B5EF4-FFF2-40B4-BE49-F238E27FC236}">
                    <a16:creationId xmlns:a16="http://schemas.microsoft.com/office/drawing/2014/main" id="{AA5599DA-5C48-0DF7-A8CE-205B61AE07A0}"/>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139" name="Group 138">
              <a:extLst>
                <a:ext uri="{FF2B5EF4-FFF2-40B4-BE49-F238E27FC236}">
                  <a16:creationId xmlns:a16="http://schemas.microsoft.com/office/drawing/2014/main" id="{35ED48EB-1F01-BC52-2910-B691FB94927B}"/>
                </a:ext>
              </a:extLst>
            </p:cNvPr>
            <p:cNvGrpSpPr>
              <a:grpSpLocks/>
            </p:cNvGrpSpPr>
            <p:nvPr/>
          </p:nvGrpSpPr>
          <p:grpSpPr>
            <a:xfrm>
              <a:off x="4533033" y="4252676"/>
              <a:ext cx="182880" cy="182880"/>
              <a:chOff x="2198708" y="1839720"/>
              <a:chExt cx="628312" cy="628312"/>
            </a:xfrm>
          </p:grpSpPr>
          <p:sp>
            <p:nvSpPr>
              <p:cNvPr id="140" name="Oval 35_1_1">
                <a:extLst>
                  <a:ext uri="{FF2B5EF4-FFF2-40B4-BE49-F238E27FC236}">
                    <a16:creationId xmlns:a16="http://schemas.microsoft.com/office/drawing/2014/main" id="{0925D742-9458-6C52-6651-B6EB43C499B3}"/>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41" name="Oval 35_1">
                <a:extLst>
                  <a:ext uri="{FF2B5EF4-FFF2-40B4-BE49-F238E27FC236}">
                    <a16:creationId xmlns:a16="http://schemas.microsoft.com/office/drawing/2014/main" id="{1D7D3EE7-AAD4-2CF4-B33A-0434465160FC}"/>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sp>
          <p:nvSpPr>
            <p:cNvPr id="148" name="TextBox 147">
              <a:extLst>
                <a:ext uri="{FF2B5EF4-FFF2-40B4-BE49-F238E27FC236}">
                  <a16:creationId xmlns:a16="http://schemas.microsoft.com/office/drawing/2014/main" id="{DE96F4A9-10A3-3BF9-66B7-F00818E5AF46}"/>
                </a:ext>
              </a:extLst>
            </p:cNvPr>
            <p:cNvSpPr txBox="1">
              <a:spLocks/>
            </p:cNvSpPr>
            <p:nvPr/>
          </p:nvSpPr>
          <p:spPr>
            <a:xfrm>
              <a:off x="4931494" y="5577664"/>
              <a:ext cx="2727473" cy="492443"/>
            </a:xfrm>
            <a:prstGeom prst="rect">
              <a:avLst/>
            </a:prstGeom>
            <a:noFill/>
          </p:spPr>
          <p:txBody>
            <a:bodyPr wrap="square" lIns="0" tIns="0" rIns="0" bIns="0">
              <a:spAutoFit/>
            </a:bodyPr>
            <a:lstStyle/>
            <a:p>
              <a:pPr marL="0" lvl="1"/>
              <a:r>
                <a:rPr lang="en-US" sz="1600"/>
                <a:t>Adoption and change management readiness </a:t>
              </a:r>
            </a:p>
          </p:txBody>
        </p:sp>
        <p:cxnSp>
          <p:nvCxnSpPr>
            <p:cNvPr id="149" name="Straight Connector 148">
              <a:extLst>
                <a:ext uri="{FF2B5EF4-FFF2-40B4-BE49-F238E27FC236}">
                  <a16:creationId xmlns:a16="http://schemas.microsoft.com/office/drawing/2014/main" id="{E2566F3E-9760-B3A7-57DD-E8C737276DBD}"/>
                </a:ext>
              </a:extLst>
            </p:cNvPr>
            <p:cNvCxnSpPr>
              <a:cxnSpLocks/>
            </p:cNvCxnSpPr>
            <p:nvPr/>
          </p:nvCxnSpPr>
          <p:spPr>
            <a:xfrm>
              <a:off x="4931494" y="5486224"/>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3A5AC2B7-7838-CFF2-5BA6-0A6248FB47C4}"/>
                </a:ext>
              </a:extLst>
            </p:cNvPr>
            <p:cNvGrpSpPr>
              <a:grpSpLocks/>
            </p:cNvGrpSpPr>
            <p:nvPr/>
          </p:nvGrpSpPr>
          <p:grpSpPr>
            <a:xfrm>
              <a:off x="4533033" y="5578427"/>
              <a:ext cx="182880" cy="182880"/>
              <a:chOff x="2198708" y="1839720"/>
              <a:chExt cx="628312" cy="628312"/>
            </a:xfrm>
          </p:grpSpPr>
          <p:sp>
            <p:nvSpPr>
              <p:cNvPr id="151" name="Oval 35_1_1">
                <a:extLst>
                  <a:ext uri="{FF2B5EF4-FFF2-40B4-BE49-F238E27FC236}">
                    <a16:creationId xmlns:a16="http://schemas.microsoft.com/office/drawing/2014/main" id="{5AE300EC-4083-1231-3AA6-88694622E1CE}"/>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52" name="Oval 35_1">
                <a:extLst>
                  <a:ext uri="{FF2B5EF4-FFF2-40B4-BE49-F238E27FC236}">
                    <a16:creationId xmlns:a16="http://schemas.microsoft.com/office/drawing/2014/main" id="{BD78A320-193D-98FE-454C-1C210E391873}"/>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sp>
        <p:nvSpPr>
          <p:cNvPr id="80" name="Oval 35_1_1">
            <a:extLst>
              <a:ext uri="{FF2B5EF4-FFF2-40B4-BE49-F238E27FC236}">
                <a16:creationId xmlns:a16="http://schemas.microsoft.com/office/drawing/2014/main" id="{5DE8A91E-CD2E-4A26-769B-65B178FFFD46}"/>
              </a:ext>
              <a:ext uri="{C183D7F6-B498-43B3-948B-1728B52AA6E4}">
                <adec:decorative xmlns:adec="http://schemas.microsoft.com/office/drawing/2017/decorative" val="1"/>
              </a:ext>
            </a:extLst>
          </p:cNvPr>
          <p:cNvSpPr>
            <a:spLocks/>
          </p:cNvSpPr>
          <p:nvPr/>
        </p:nvSpPr>
        <p:spPr bwMode="auto">
          <a:xfrm>
            <a:off x="9517381" y="1426937"/>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81" name="Oval 35_1">
            <a:extLst>
              <a:ext uri="{FF2B5EF4-FFF2-40B4-BE49-F238E27FC236}">
                <a16:creationId xmlns:a16="http://schemas.microsoft.com/office/drawing/2014/main" id="{5872DD41-6C97-E00C-AB8A-CCBCA18B552D}"/>
              </a:ext>
              <a:ext uri="{C183D7F6-B498-43B3-948B-1728B52AA6E4}">
                <adec:decorative xmlns:adec="http://schemas.microsoft.com/office/drawing/2017/decorative" val="1"/>
              </a:ext>
            </a:extLst>
          </p:cNvPr>
          <p:cNvSpPr>
            <a:spLocks/>
          </p:cNvSpPr>
          <p:nvPr/>
        </p:nvSpPr>
        <p:spPr bwMode="auto">
          <a:xfrm>
            <a:off x="9517381" y="1426937"/>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4" name="Picture 183" descr="A purple shield with a black background">
            <a:extLst>
              <a:ext uri="{FF2B5EF4-FFF2-40B4-BE49-F238E27FC236}">
                <a16:creationId xmlns:a16="http://schemas.microsoft.com/office/drawing/2014/main" id="{7F27C5DA-2EED-E7B4-3659-3E4FB131B127}"/>
              </a:ext>
            </a:extLst>
          </p:cNvPr>
          <p:cNvPicPr>
            <a:picLocks/>
          </p:cNvPicPr>
          <p:nvPr/>
        </p:nvPicPr>
        <p:blipFill rotWithShape="1">
          <a:blip r:embed="rId7"/>
          <a:srcRect l="-5236" r="-5236"/>
          <a:stretch/>
        </p:blipFill>
        <p:spPr>
          <a:xfrm>
            <a:off x="9648657" y="1558213"/>
            <a:ext cx="365760" cy="365760"/>
          </a:xfrm>
          <a:prstGeom prst="rect">
            <a:avLst/>
          </a:prstGeom>
        </p:spPr>
      </p:pic>
      <p:sp>
        <p:nvSpPr>
          <p:cNvPr id="6" name="Freeform: Shape 5">
            <a:extLst>
              <a:ext uri="{FF2B5EF4-FFF2-40B4-BE49-F238E27FC236}">
                <a16:creationId xmlns:a16="http://schemas.microsoft.com/office/drawing/2014/main" id="{BC1F4571-62CB-0EAC-C67C-D2DEE5842AE3}"/>
              </a:ext>
              <a:ext uri="{C183D7F6-B498-43B3-948B-1728B52AA6E4}">
                <adec:decorative xmlns:adec="http://schemas.microsoft.com/office/drawing/2017/decorative" val="1"/>
              </a:ext>
            </a:extLst>
          </p:cNvPr>
          <p:cNvSpPr/>
          <p:nvPr/>
        </p:nvSpPr>
        <p:spPr bwMode="auto">
          <a:xfrm>
            <a:off x="8174188" y="1788718"/>
            <a:ext cx="3314698" cy="983024"/>
          </a:xfrm>
          <a:custGeom>
            <a:avLst/>
            <a:gdLst>
              <a:gd name="connsiteX0" fmla="*/ 174860 w 3314698"/>
              <a:gd name="connsiteY0" fmla="*/ 0 h 983024"/>
              <a:gd name="connsiteX1" fmla="*/ 1278176 w 3314698"/>
              <a:gd name="connsiteY1" fmla="*/ 0 h 983024"/>
              <a:gd name="connsiteX2" fmla="*/ 1299114 w 3314698"/>
              <a:gd name="connsiteY2" fmla="*/ 103709 h 983024"/>
              <a:gd name="connsiteX3" fmla="*/ 1657349 w 3314698"/>
              <a:gd name="connsiteY3" fmla="*/ 341163 h 983024"/>
              <a:gd name="connsiteX4" fmla="*/ 2015584 w 3314698"/>
              <a:gd name="connsiteY4" fmla="*/ 103709 h 983024"/>
              <a:gd name="connsiteX5" fmla="*/ 2036522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6" y="0"/>
                </a:lnTo>
                <a:lnTo>
                  <a:pt x="1299114" y="103709"/>
                </a:lnTo>
                <a:cubicBezTo>
                  <a:pt x="1358135" y="243251"/>
                  <a:pt x="1496308" y="341163"/>
                  <a:pt x="1657349" y="341163"/>
                </a:cubicBezTo>
                <a:cubicBezTo>
                  <a:pt x="1818391" y="341163"/>
                  <a:pt x="1956563" y="243251"/>
                  <a:pt x="2015584" y="103709"/>
                </a:cubicBezTo>
                <a:lnTo>
                  <a:pt x="2036522"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kern="0">
                <a:solidFill>
                  <a:schemeClr val="bg1"/>
                </a:solidFill>
                <a:latin typeface="+mj-lt"/>
                <a:ea typeface="+mj-ea"/>
                <a:cs typeface="+mj-cs"/>
              </a:rPr>
              <a:t>Compliance and</a:t>
            </a:r>
            <a:br>
              <a:rPr lang="en-US" sz="1800" kern="0">
                <a:solidFill>
                  <a:schemeClr val="bg1"/>
                </a:solidFill>
                <a:latin typeface="+mj-lt"/>
                <a:ea typeface="+mj-ea"/>
                <a:cs typeface="+mj-cs"/>
              </a:rPr>
            </a:br>
            <a:r>
              <a:rPr lang="en-US" sz="1800" kern="0">
                <a:solidFill>
                  <a:schemeClr val="bg1"/>
                </a:solidFill>
                <a:latin typeface="+mj-lt"/>
                <a:ea typeface="+mj-ea"/>
                <a:cs typeface="+mj-cs"/>
              </a:rPr>
              <a:t>security considerations</a:t>
            </a:r>
          </a:p>
        </p:txBody>
      </p:sp>
      <p:sp>
        <p:nvSpPr>
          <p:cNvPr id="12" name="Freeform 5_1">
            <a:extLst>
              <a:ext uri="{FF2B5EF4-FFF2-40B4-BE49-F238E27FC236}">
                <a16:creationId xmlns:a16="http://schemas.microsoft.com/office/drawing/2014/main" id="{0F69EC3C-9DF6-A7FA-DE19-F2BF16661677}"/>
              </a:ext>
              <a:ext uri="{C183D7F6-B498-43B3-948B-1728B52AA6E4}">
                <adec:decorative xmlns:adec="http://schemas.microsoft.com/office/drawing/2017/decorative" val="1"/>
              </a:ext>
            </a:extLst>
          </p:cNvPr>
          <p:cNvSpPr/>
          <p:nvPr/>
        </p:nvSpPr>
        <p:spPr bwMode="auto">
          <a:xfrm>
            <a:off x="8174188" y="1788718"/>
            <a:ext cx="3314698" cy="983024"/>
          </a:xfrm>
          <a:custGeom>
            <a:avLst/>
            <a:gdLst>
              <a:gd name="connsiteX0" fmla="*/ 174860 w 3314698"/>
              <a:gd name="connsiteY0" fmla="*/ 0 h 983024"/>
              <a:gd name="connsiteX1" fmla="*/ 1278176 w 3314698"/>
              <a:gd name="connsiteY1" fmla="*/ 0 h 983024"/>
              <a:gd name="connsiteX2" fmla="*/ 1299114 w 3314698"/>
              <a:gd name="connsiteY2" fmla="*/ 103709 h 983024"/>
              <a:gd name="connsiteX3" fmla="*/ 1657349 w 3314698"/>
              <a:gd name="connsiteY3" fmla="*/ 341163 h 983024"/>
              <a:gd name="connsiteX4" fmla="*/ 2015584 w 3314698"/>
              <a:gd name="connsiteY4" fmla="*/ 103709 h 983024"/>
              <a:gd name="connsiteX5" fmla="*/ 2036522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6" y="0"/>
                </a:lnTo>
                <a:lnTo>
                  <a:pt x="1299114" y="103709"/>
                </a:lnTo>
                <a:cubicBezTo>
                  <a:pt x="1358135" y="243251"/>
                  <a:pt x="1496308" y="341163"/>
                  <a:pt x="1657349" y="341163"/>
                </a:cubicBezTo>
                <a:cubicBezTo>
                  <a:pt x="1818391" y="341163"/>
                  <a:pt x="1956563" y="243251"/>
                  <a:pt x="2015584" y="103709"/>
                </a:cubicBezTo>
                <a:lnTo>
                  <a:pt x="2036522"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kern="0">
              <a:solidFill>
                <a:schemeClr val="bg1"/>
              </a:solidFill>
              <a:latin typeface="+mj-lt"/>
              <a:ea typeface="+mj-ea"/>
              <a:cs typeface="+mj-cs"/>
            </a:endParaRPr>
          </a:p>
        </p:txBody>
      </p:sp>
      <p:sp>
        <p:nvSpPr>
          <p:cNvPr id="15" name="Freeform 5_1">
            <a:extLst>
              <a:ext uri="{FF2B5EF4-FFF2-40B4-BE49-F238E27FC236}">
                <a16:creationId xmlns:a16="http://schemas.microsoft.com/office/drawing/2014/main" id="{776D5640-5C7A-229B-BF8E-BDDA7F55C098}"/>
              </a:ext>
            </a:extLst>
          </p:cNvPr>
          <p:cNvSpPr/>
          <p:nvPr/>
        </p:nvSpPr>
        <p:spPr bwMode="auto">
          <a:xfrm>
            <a:off x="8509299" y="2160193"/>
            <a:ext cx="264447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1800" kern="0">
                <a:solidFill>
                  <a:schemeClr val="bg1"/>
                </a:solidFill>
                <a:latin typeface="+mj-lt"/>
                <a:ea typeface="+mj-ea"/>
                <a:cs typeface="+mj-cs"/>
              </a:rPr>
              <a:t>Compliance and</a:t>
            </a:r>
            <a:br>
              <a:rPr lang="en-US" sz="1800" kern="0">
                <a:solidFill>
                  <a:schemeClr val="bg1"/>
                </a:solidFill>
                <a:latin typeface="+mj-lt"/>
                <a:ea typeface="+mj-ea"/>
                <a:cs typeface="+mj-cs"/>
              </a:rPr>
            </a:br>
            <a:r>
              <a:rPr lang="en-US" sz="1800" kern="0">
                <a:solidFill>
                  <a:schemeClr val="bg1"/>
                </a:solidFill>
                <a:latin typeface="+mj-lt"/>
                <a:ea typeface="+mj-ea"/>
                <a:cs typeface="+mj-cs"/>
              </a:rPr>
              <a:t>security considerations</a:t>
            </a:r>
          </a:p>
        </p:txBody>
      </p:sp>
      <p:grpSp>
        <p:nvGrpSpPr>
          <p:cNvPr id="178" name="Group 177" descr="Bullet points for Compliance and security considerations&#10;Need for adhearence to compliance regulations, such as GDPR&#10;Must enable secure data sharing within and outside of the organization&#10;Need to protect sensitive data across devices and throughout the training to inferencing pipeline">
            <a:extLst>
              <a:ext uri="{FF2B5EF4-FFF2-40B4-BE49-F238E27FC236}">
                <a16:creationId xmlns:a16="http://schemas.microsoft.com/office/drawing/2014/main" id="{4C9FCFF0-9424-04EC-5649-183C5641B238}"/>
              </a:ext>
              <a:ext uri="{C183D7F6-B498-43B3-948B-1728B52AA6E4}">
                <adec:decorative xmlns:adec="http://schemas.microsoft.com/office/drawing/2017/decorative" val="0"/>
              </a:ext>
            </a:extLst>
          </p:cNvPr>
          <p:cNvGrpSpPr>
            <a:grpSpLocks/>
          </p:cNvGrpSpPr>
          <p:nvPr/>
        </p:nvGrpSpPr>
        <p:grpSpPr>
          <a:xfrm>
            <a:off x="8268570" y="2930347"/>
            <a:ext cx="3125934" cy="3010853"/>
            <a:chOff x="8268570" y="3133547"/>
            <a:chExt cx="3125934" cy="3010853"/>
          </a:xfrm>
        </p:grpSpPr>
        <p:sp>
          <p:nvSpPr>
            <p:cNvPr id="156" name="TextBox 155">
              <a:extLst>
                <a:ext uri="{FF2B5EF4-FFF2-40B4-BE49-F238E27FC236}">
                  <a16:creationId xmlns:a16="http://schemas.microsoft.com/office/drawing/2014/main" id="{705C9015-33EF-DDC3-AC20-1BC7D43ECC29}"/>
                </a:ext>
              </a:extLst>
            </p:cNvPr>
            <p:cNvSpPr txBox="1"/>
            <p:nvPr/>
          </p:nvSpPr>
          <p:spPr>
            <a:xfrm>
              <a:off x="8667031" y="3133547"/>
              <a:ext cx="2727473" cy="738664"/>
            </a:xfrm>
            <a:prstGeom prst="rect">
              <a:avLst/>
            </a:prstGeom>
            <a:noFill/>
          </p:spPr>
          <p:txBody>
            <a:bodyPr wrap="square" lIns="0" tIns="0" rIns="0" bIns="0">
              <a:spAutoFit/>
            </a:bodyPr>
            <a:lstStyle/>
            <a:p>
              <a:pPr marL="0" lvl="1"/>
              <a:r>
                <a:rPr lang="en-US" sz="1600"/>
                <a:t>Need for adherence to compliance regulations, such as GDPR</a:t>
              </a:r>
            </a:p>
          </p:txBody>
        </p:sp>
        <p:sp>
          <p:nvSpPr>
            <p:cNvPr id="157" name="TextBox 156">
              <a:extLst>
                <a:ext uri="{FF2B5EF4-FFF2-40B4-BE49-F238E27FC236}">
                  <a16:creationId xmlns:a16="http://schemas.microsoft.com/office/drawing/2014/main" id="{BF41647C-B343-D957-7CD1-0535A79B612B}"/>
                </a:ext>
              </a:extLst>
            </p:cNvPr>
            <p:cNvSpPr txBox="1">
              <a:spLocks/>
            </p:cNvSpPr>
            <p:nvPr/>
          </p:nvSpPr>
          <p:spPr>
            <a:xfrm>
              <a:off x="8667031" y="4146531"/>
              <a:ext cx="2727473" cy="738664"/>
            </a:xfrm>
            <a:prstGeom prst="rect">
              <a:avLst/>
            </a:prstGeom>
            <a:noFill/>
          </p:spPr>
          <p:txBody>
            <a:bodyPr wrap="square" lIns="0" tIns="0" rIns="0" bIns="0">
              <a:spAutoFit/>
            </a:bodyPr>
            <a:lstStyle/>
            <a:p>
              <a:pPr marL="0" lvl="1"/>
              <a:r>
                <a:rPr lang="en-US" sz="1600" dirty="0"/>
                <a:t>Must enable secure data sharing within and outside of the organization</a:t>
              </a:r>
            </a:p>
          </p:txBody>
        </p:sp>
        <p:sp>
          <p:nvSpPr>
            <p:cNvPr id="158" name="TextBox 157">
              <a:extLst>
                <a:ext uri="{FF2B5EF4-FFF2-40B4-BE49-F238E27FC236}">
                  <a16:creationId xmlns:a16="http://schemas.microsoft.com/office/drawing/2014/main" id="{A8808F76-8E18-C590-5304-C59AEC75A5BB}"/>
                </a:ext>
              </a:extLst>
            </p:cNvPr>
            <p:cNvSpPr txBox="1">
              <a:spLocks/>
            </p:cNvSpPr>
            <p:nvPr/>
          </p:nvSpPr>
          <p:spPr>
            <a:xfrm>
              <a:off x="8667031" y="5159515"/>
              <a:ext cx="2727473" cy="984885"/>
            </a:xfrm>
            <a:prstGeom prst="rect">
              <a:avLst/>
            </a:prstGeom>
            <a:noFill/>
          </p:spPr>
          <p:txBody>
            <a:bodyPr wrap="square" lIns="0" tIns="0" rIns="0" bIns="0" anchor="t">
              <a:spAutoFit/>
            </a:bodyPr>
            <a:lstStyle/>
            <a:p>
              <a:pPr marL="0" lvl="1"/>
              <a:r>
                <a:rPr lang="en-US" sz="1600"/>
                <a:t>Need to protect sensitive data across devices and throughout the training to inferencing pipeline</a:t>
              </a:r>
              <a:endParaRPr lang="en-US" sz="1600">
                <a:cs typeface="Segoe UI"/>
              </a:endParaRPr>
            </a:p>
          </p:txBody>
        </p:sp>
        <p:cxnSp>
          <p:nvCxnSpPr>
            <p:cNvPr id="160" name="Straight Connector 159">
              <a:extLst>
                <a:ext uri="{FF2B5EF4-FFF2-40B4-BE49-F238E27FC236}">
                  <a16:creationId xmlns:a16="http://schemas.microsoft.com/office/drawing/2014/main" id="{F8B81F0A-13E4-74A0-6C9D-8E73B835D432}"/>
                </a:ext>
              </a:extLst>
            </p:cNvPr>
            <p:cNvCxnSpPr>
              <a:cxnSpLocks/>
            </p:cNvCxnSpPr>
            <p:nvPr/>
          </p:nvCxnSpPr>
          <p:spPr>
            <a:xfrm>
              <a:off x="8667031" y="5022355"/>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49EC708-3712-37E5-E9A7-B17736D98B37}"/>
                </a:ext>
              </a:extLst>
            </p:cNvPr>
            <p:cNvCxnSpPr>
              <a:cxnSpLocks/>
            </p:cNvCxnSpPr>
            <p:nvPr/>
          </p:nvCxnSpPr>
          <p:spPr>
            <a:xfrm>
              <a:off x="8667031" y="4009371"/>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90C014-8D3C-0949-2EC8-1B3145A7F1E2}"/>
                </a:ext>
              </a:extLst>
            </p:cNvPr>
            <p:cNvCxnSpPr>
              <a:cxnSpLocks/>
              <a:endCxn id="168" idx="0"/>
            </p:cNvCxnSpPr>
            <p:nvPr/>
          </p:nvCxnSpPr>
          <p:spPr>
            <a:xfrm>
              <a:off x="8360010" y="3345946"/>
              <a:ext cx="0" cy="1856007"/>
            </a:xfrm>
            <a:prstGeom prst="line">
              <a:avLst/>
            </a:prstGeom>
            <a:ln w="25400">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BEF6C115-5CD0-E1A5-ADA3-49066EBC68B4}"/>
                </a:ext>
              </a:extLst>
            </p:cNvPr>
            <p:cNvGrpSpPr>
              <a:grpSpLocks/>
            </p:cNvGrpSpPr>
            <p:nvPr/>
          </p:nvGrpSpPr>
          <p:grpSpPr>
            <a:xfrm>
              <a:off x="8268570" y="3163066"/>
              <a:ext cx="182880" cy="182880"/>
              <a:chOff x="2198708" y="1839720"/>
              <a:chExt cx="628312" cy="628312"/>
            </a:xfrm>
          </p:grpSpPr>
          <p:sp>
            <p:nvSpPr>
              <p:cNvPr id="174" name="Oval 35_1_1">
                <a:extLst>
                  <a:ext uri="{FF2B5EF4-FFF2-40B4-BE49-F238E27FC236}">
                    <a16:creationId xmlns:a16="http://schemas.microsoft.com/office/drawing/2014/main" id="{E4A00C8F-9EB6-67AF-4ED0-0F8931295EB4}"/>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75" name="Oval 35_1">
                <a:extLst>
                  <a:ext uri="{FF2B5EF4-FFF2-40B4-BE49-F238E27FC236}">
                    <a16:creationId xmlns:a16="http://schemas.microsoft.com/office/drawing/2014/main" id="{5DC96841-151A-042F-FDE7-DD8629A1CFEC}"/>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166" name="Group 165">
              <a:extLst>
                <a:ext uri="{FF2B5EF4-FFF2-40B4-BE49-F238E27FC236}">
                  <a16:creationId xmlns:a16="http://schemas.microsoft.com/office/drawing/2014/main" id="{625E1C0E-E20C-9761-F47F-3E1B59DF4988}"/>
                </a:ext>
              </a:extLst>
            </p:cNvPr>
            <p:cNvGrpSpPr>
              <a:grpSpLocks/>
            </p:cNvGrpSpPr>
            <p:nvPr/>
          </p:nvGrpSpPr>
          <p:grpSpPr>
            <a:xfrm>
              <a:off x="8268570" y="4181298"/>
              <a:ext cx="182880" cy="182880"/>
              <a:chOff x="2198708" y="1839720"/>
              <a:chExt cx="628312" cy="628312"/>
            </a:xfrm>
          </p:grpSpPr>
          <p:sp>
            <p:nvSpPr>
              <p:cNvPr id="170" name="Oval 35_1_1">
                <a:extLst>
                  <a:ext uri="{FF2B5EF4-FFF2-40B4-BE49-F238E27FC236}">
                    <a16:creationId xmlns:a16="http://schemas.microsoft.com/office/drawing/2014/main" id="{BBF1F4EF-8A48-C6BD-F048-0170B5C07607}"/>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71" name="Oval 35_1">
                <a:extLst>
                  <a:ext uri="{FF2B5EF4-FFF2-40B4-BE49-F238E27FC236}">
                    <a16:creationId xmlns:a16="http://schemas.microsoft.com/office/drawing/2014/main" id="{2B1B9B3A-56D3-B318-F127-C1B3B647B04A}"/>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167" name="Group 166">
              <a:extLst>
                <a:ext uri="{FF2B5EF4-FFF2-40B4-BE49-F238E27FC236}">
                  <a16:creationId xmlns:a16="http://schemas.microsoft.com/office/drawing/2014/main" id="{821340BB-4CA0-EEC0-084D-8867A2D680BD}"/>
                </a:ext>
              </a:extLst>
            </p:cNvPr>
            <p:cNvGrpSpPr>
              <a:grpSpLocks/>
            </p:cNvGrpSpPr>
            <p:nvPr/>
          </p:nvGrpSpPr>
          <p:grpSpPr>
            <a:xfrm>
              <a:off x="8268570" y="5201953"/>
              <a:ext cx="182880" cy="182880"/>
              <a:chOff x="2198708" y="1839720"/>
              <a:chExt cx="628312" cy="628312"/>
            </a:xfrm>
          </p:grpSpPr>
          <p:sp>
            <p:nvSpPr>
              <p:cNvPr id="168" name="Oval 35_1_1">
                <a:extLst>
                  <a:ext uri="{FF2B5EF4-FFF2-40B4-BE49-F238E27FC236}">
                    <a16:creationId xmlns:a16="http://schemas.microsoft.com/office/drawing/2014/main" id="{66A412D9-D674-3AAA-75D3-044DC66C1F21}"/>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69" name="Oval 35_1">
                <a:extLst>
                  <a:ext uri="{FF2B5EF4-FFF2-40B4-BE49-F238E27FC236}">
                    <a16:creationId xmlns:a16="http://schemas.microsoft.com/office/drawing/2014/main" id="{87B98D4B-0D47-441B-43AC-707022057D96}"/>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spTree>
    <p:extLst>
      <p:ext uri="{BB962C8B-B14F-4D97-AF65-F5344CB8AC3E}">
        <p14:creationId xmlns:p14="http://schemas.microsoft.com/office/powerpoint/2010/main" val="1541914041"/>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Cover_Pages">
  <a:themeElements>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2023_MS_Extension_PPT TEMPLATE_Partner" id="{A0EB744E-9E72-0F4C-9D76-1A437B1C4231}" vid="{A53AF97A-FF38-EA40-B3FD-4ABD4F3D46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10.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11.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12.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13.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2.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3.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4.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5.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6.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7.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8.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9.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22" ma:contentTypeDescription="Create a new document." ma:contentTypeScope="" ma:versionID="1d7792d8e28518f507acef74e41c9388">
  <xsd:schema xmlns:xsd="http://www.w3.org/2001/XMLSchema" xmlns:xs="http://www.w3.org/2001/XMLSchema" xmlns:p="http://schemas.microsoft.com/office/2006/metadata/properties" xmlns:ns1="http://schemas.microsoft.com/sharepoint/v3" xmlns:ns2="83c07245-1987-447b-a407-05b41d118742" xmlns:ns3="87badcbf-855a-4949-b0c7-112d68ff62fc" xmlns:ns4="230e9df3-be65-4c73-a93b-d1236ebd677e" targetNamespace="http://schemas.microsoft.com/office/2006/metadata/properties" ma:root="true" ma:fieldsID="de1d730f44f1bf420205066e0b8aa05d" ns1:_="" ns2:_="" ns3:_="" ns4:_="">
    <xsd:import namespace="http://schemas.microsoft.com/sharepoint/v3"/>
    <xsd:import namespace="83c07245-1987-447b-a407-05b41d118742"/>
    <xsd:import namespace="87badcbf-855a-4949-b0c7-112d68ff62fc"/>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lcf76f155ced4ddcb4097134ff3c332f" minOccurs="0"/>
                <xsd:element ref="ns4:TaxCatchAll" minOccurs="0"/>
                <xsd:element ref="ns2:MediaLengthInSeconds" minOccurs="0"/>
                <xsd:element ref="ns2:MediaServiceSearchProperties" minOccurs="0"/>
                <xsd:element ref="ns2:MediaServiceDocTags" minOccurs="0"/>
                <xsd:element ref="ns2:MediaServiceLocation"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ystemTags" ma:index="28"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12ef683e-101a-406b-aaf0-0e79e8d8f363}" ma:internalName="TaxCatchAll" ma:showField="CatchAllData" ma:web="87badcbf-855a-4949-b0c7-112d68ff62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87badcbf-855a-4949-b0c7-112d68ff62fc">
      <UserInfo>
        <DisplayName>Clarke, Molly (SLC-MRM)</DisplayName>
        <AccountId>99</AccountId>
        <AccountType/>
      </UserInfo>
      <UserInfo>
        <DisplayName>Khromachou, Ali (SLC-MRM)</DisplayName>
        <AccountId>788</AccountId>
        <AccountType/>
      </UserInfo>
      <UserInfo>
        <DisplayName>Keast, Sakura (DET-MRM)</DisplayName>
        <AccountId>1019</AccountId>
        <AccountType/>
      </UserInfo>
    </SharedWithUsers>
    <TaxCatchAll xmlns="230e9df3-be65-4c73-a93b-d1236ebd677e" xsi:nil="true"/>
    <lcf76f155ced4ddcb4097134ff3c332f xmlns="83c07245-1987-447b-a407-05b41d11874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FB61153-87F3-4DF0-AF62-17ED536ECDCE}">
  <ds:schemaRefs>
    <ds:schemaRef ds:uri="http://schemas.microsoft.com/sharepoint/v3/contenttype/forms"/>
  </ds:schemaRefs>
</ds:datastoreItem>
</file>

<file path=customXml/itemProps2.xml><?xml version="1.0" encoding="utf-8"?>
<ds:datastoreItem xmlns:ds="http://schemas.openxmlformats.org/officeDocument/2006/customXml" ds:itemID="{983103FA-4CBF-4091-8D26-6AC3D1C67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c07245-1987-447b-a407-05b41d118742"/>
    <ds:schemaRef ds:uri="87badcbf-855a-4949-b0c7-112d68ff62fc"/>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6C50B9-22BC-4B57-8B66-725B5D705577}">
  <ds:schemaRefs>
    <ds:schemaRef ds:uri="http://purl.org/dc/elements/1.1/"/>
    <ds:schemaRef ds:uri="http://schemas.openxmlformats.org/package/2006/metadata/core-properties"/>
    <ds:schemaRef ds:uri="http://schemas.microsoft.com/sharepoint/v3"/>
    <ds:schemaRef ds:uri="http://schemas.microsoft.com/office/2006/documentManagement/types"/>
    <ds:schemaRef ds:uri="http://purl.org/dc/terms/"/>
    <ds:schemaRef ds:uri="http://schemas.microsoft.com/office/2006/metadata/properties"/>
    <ds:schemaRef ds:uri="f9e71148-cd93-48fe-833e-a3946c121691"/>
    <ds:schemaRef ds:uri="http://www.w3.org/XML/1998/namespace"/>
    <ds:schemaRef ds:uri="http://schemas.microsoft.com/office/infopath/2007/PartnerControls"/>
    <ds:schemaRef ds:uri="a1476151-be7f-4eb3-b425-d5ce83f2fd90"/>
    <ds:schemaRef ds:uri="http://purl.org/dc/dcmitype/"/>
    <ds:schemaRef ds:uri="87badcbf-855a-4949-b0c7-112d68ff62fc"/>
    <ds:schemaRef ds:uri="230e9df3-be65-4c73-a93b-d1236ebd677e"/>
    <ds:schemaRef ds:uri="83c07245-1987-447b-a407-05b41d118742"/>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 id="{d026e4c1-5892-497a-b9da-ee493c9f0364}" enabled="0" method="" siteId="{d026e4c1-5892-497a-b9da-ee493c9f0364}" removed="1"/>
</clbl:labelList>
</file>

<file path=docProps/app.xml><?xml version="1.0" encoding="utf-8"?>
<Properties xmlns="http://schemas.openxmlformats.org/officeDocument/2006/extended-properties" xmlns:vt="http://schemas.openxmlformats.org/officeDocument/2006/docPropsVTypes">
  <Template>Cover_Pages</Template>
  <TotalTime>5784</TotalTime>
  <Words>6718</Words>
  <Application>Microsoft Office PowerPoint</Application>
  <PresentationFormat>ワイド画面</PresentationFormat>
  <Paragraphs>1059</Paragraphs>
  <Slides>47</Slides>
  <Notes>46</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47</vt:i4>
      </vt:variant>
    </vt:vector>
  </HeadingPairs>
  <TitlesOfParts>
    <vt:vector size="55" baseType="lpstr">
      <vt:lpstr>Arial</vt:lpstr>
      <vt:lpstr>Calibri</vt:lpstr>
      <vt:lpstr>Segoe Sans Text</vt:lpstr>
      <vt:lpstr>Segoe Sans Text Semibold</vt:lpstr>
      <vt:lpstr>Segoe UI</vt:lpstr>
      <vt:lpstr>Segoe UI Semibold</vt:lpstr>
      <vt:lpstr>Wingdings</vt:lpstr>
      <vt:lpstr>Cover_Pages</vt:lpstr>
      <vt:lpstr>Microsoft ISV  AI Envisioning Day </vt:lpstr>
      <vt:lpstr>Meet the presenter</vt:lpstr>
      <vt:lpstr>This workshop will help you…</vt:lpstr>
      <vt:lpstr>Agenda</vt:lpstr>
      <vt:lpstr>Unlock more value by working with Microsoft</vt:lpstr>
      <vt:lpstr>Software development companies are in position to better serve their customers with AI</vt:lpstr>
      <vt:lpstr>Microsoft runs on trust</vt:lpstr>
      <vt:lpstr>AI, in its different forms, creates opportunity for software development companies</vt:lpstr>
      <vt:lpstr>Enterprise customers are looking to software builders to help overcome AI adoption challenges</vt:lpstr>
      <vt:lpstr>To maximize value, seek use cases that serve unmet customer needs</vt:lpstr>
      <vt:lpstr>AI is transforming functional roles across all industries</vt:lpstr>
      <vt:lpstr>We choose three illustrative examples.  Why these use cases?</vt:lpstr>
      <vt:lpstr>Three generative AI-enabled use cases that you can deliver to customers today</vt:lpstr>
      <vt:lpstr>Hyper-Personalization and Product Discovery</vt:lpstr>
      <vt:lpstr>Smart Support</vt:lpstr>
      <vt:lpstr>AI-enabled software development</vt:lpstr>
      <vt:lpstr>Goals of the business envisioning session</vt:lpstr>
      <vt:lpstr>When envisioning a business use case, consider the following factors </vt:lpstr>
      <vt:lpstr>Business envisioning – strategic fit assessment</vt:lpstr>
      <vt:lpstr>Execution assessment using the BXT framework</vt:lpstr>
      <vt:lpstr>BXT provides a lightweight approach to evaluate practicality of multiple use cases </vt:lpstr>
      <vt:lpstr>The BXT framework: Businesses viability </vt:lpstr>
      <vt:lpstr>The BXT framework: Experience</vt:lpstr>
      <vt:lpstr>The BXT framework: Technology </vt:lpstr>
      <vt:lpstr>Business envisioning – evaluating execution potential</vt:lpstr>
      <vt:lpstr>Hyper-Personalization and Product Discovery</vt:lpstr>
      <vt:lpstr>Hyper-Personalization and Product Discovery</vt:lpstr>
      <vt:lpstr>Smart Support</vt:lpstr>
      <vt:lpstr>Smart Support</vt:lpstr>
      <vt:lpstr>AI-enabled software development</vt:lpstr>
      <vt:lpstr>AI-enabled software development</vt:lpstr>
      <vt:lpstr>Prioritization guidance</vt:lpstr>
      <vt:lpstr>Use case prioritization: where to invest and learn </vt:lpstr>
      <vt:lpstr>Measuring business viability was a crucial first step…</vt:lpstr>
      <vt:lpstr>…But selecting the right monetization strategy for generative AI can be challenging</vt:lpstr>
      <vt:lpstr>Customer value is a key consideration when determining monetization</vt:lpstr>
      <vt:lpstr>How can I measure the value my app provides customers?</vt:lpstr>
      <vt:lpstr>What should I ask myself when defining the business model?</vt:lpstr>
      <vt:lpstr>Business model complexity can impact adoption</vt:lpstr>
      <vt:lpstr>Three packaging options are beginning to emerge</vt:lpstr>
      <vt:lpstr>Key takeaways on monetizing your generative AI solutions</vt:lpstr>
      <vt:lpstr>Next Steps</vt:lpstr>
      <vt:lpstr>Further education and resources    </vt:lpstr>
      <vt:lpstr>Thank you for watching!</vt:lpstr>
      <vt:lpstr>Appendix</vt:lpstr>
      <vt:lpstr>ISV Success</vt:lpstr>
      <vt:lpstr>App advisor on ISV Hub</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
  <cp:keywords/>
  <dc:description/>
  <cp:lastModifiedBy>Mamoru Kuroda</cp:lastModifiedBy>
  <cp:revision>2</cp:revision>
  <dcterms:created xsi:type="dcterms:W3CDTF">2023-04-27T00:04:37Z</dcterms:created>
  <dcterms:modified xsi:type="dcterms:W3CDTF">2025-05-29T03:29:01Z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y fmtid="{D5CDD505-2E9C-101B-9397-08002B2CF9AE}" pid="3" name="MediaServiceImageTags">
    <vt:lpwstr/>
  </property>
  <property fmtid="{D5CDD505-2E9C-101B-9397-08002B2CF9AE}" pid="4" name="DocumentTag">
    <vt:lpwstr/>
  </property>
  <property fmtid="{D5CDD505-2E9C-101B-9397-08002B2CF9AE}" pid="5" name="_dlc_policyId">
    <vt:lpwstr/>
  </property>
  <property fmtid="{D5CDD505-2E9C-101B-9397-08002B2CF9AE}" pid="6" name="ItemRetentionFormula">
    <vt:lpwstr/>
  </property>
</Properties>
</file>